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11"/>
  </p:notesMasterIdLst>
  <p:sldIdLst>
    <p:sldId id="256" r:id="rId2"/>
    <p:sldId id="262" r:id="rId3"/>
    <p:sldId id="258" r:id="rId4"/>
    <p:sldId id="271" r:id="rId5"/>
    <p:sldId id="260" r:id="rId6"/>
    <p:sldId id="278" r:id="rId7"/>
    <p:sldId id="268" r:id="rId8"/>
    <p:sldId id="279" r:id="rId9"/>
    <p:sldId id="261" r:id="rId10"/>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thony D'Amico" initials="AD" lastIdx="1" clrIdx="0">
    <p:extLst>
      <p:ext uri="{19B8F6BF-5375-455C-9EA6-DF929625EA0E}">
        <p15:presenceInfo xmlns:p15="http://schemas.microsoft.com/office/powerpoint/2012/main" userId="S-1-5-21-1246321798-161857450-643367521-176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p:cViewPr varScale="1">
        <p:scale>
          <a:sx n="114" d="100"/>
          <a:sy n="114" d="100"/>
        </p:scale>
        <p:origin x="18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7A65491C-9296-4E7B-B010-D607984E8550}" type="datetimeFigureOut">
              <a:rPr lang="en-AU" smtClean="0"/>
              <a:t>26/07/2024</a:t>
            </a:fld>
            <a:endParaRPr lang="en-AU"/>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3703D35-395D-4047-B342-137A7738C2A7}" type="slidenum">
              <a:rPr lang="en-AU" smtClean="0"/>
              <a:t>‹#›</a:t>
            </a:fld>
            <a:endParaRPr lang="en-AU"/>
          </a:p>
        </p:txBody>
      </p:sp>
    </p:spTree>
    <p:extLst>
      <p:ext uri="{BB962C8B-B14F-4D97-AF65-F5344CB8AC3E}">
        <p14:creationId xmlns:p14="http://schemas.microsoft.com/office/powerpoint/2010/main" val="2562123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6D84E58-9F2A-4CEF-A6C2-763E36845E4F}" type="datetime1">
              <a:rPr lang="en-AU" smtClean="0"/>
              <a:t>26/07/2024</a:t>
            </a:fld>
            <a:endParaRPr lang="en-AU"/>
          </a:p>
        </p:txBody>
      </p:sp>
      <p:sp>
        <p:nvSpPr>
          <p:cNvPr id="5" name="Footer Placeholder 4"/>
          <p:cNvSpPr>
            <a:spLocks noGrp="1"/>
          </p:cNvSpPr>
          <p:nvPr>
            <p:ph type="ftr" sz="quarter" idx="11"/>
          </p:nvPr>
        </p:nvSpPr>
        <p:spPr/>
        <p:txBody>
          <a:bodyPr/>
          <a:lstStyle/>
          <a:p>
            <a:r>
              <a:rPr lang="en-AU"/>
              <a:t>St. Mary MacKillop Primary School is committed to child safety. We believe all students deserve, as a fundamental right, safety and protection from all forms of abuse and neglect.</a:t>
            </a:r>
          </a:p>
        </p:txBody>
      </p:sp>
      <p:sp>
        <p:nvSpPr>
          <p:cNvPr id="6" name="Slide Number Placeholder 5"/>
          <p:cNvSpPr>
            <a:spLocks noGrp="1"/>
          </p:cNvSpPr>
          <p:nvPr>
            <p:ph type="sldNum" sz="quarter" idx="12"/>
          </p:nvPr>
        </p:nvSpPr>
        <p:spPr/>
        <p:txBody>
          <a:bodyPr/>
          <a:lstStyle/>
          <a:p>
            <a:fld id="{B69A7773-7231-426A-B48C-BB726B8941C1}" type="slidenum">
              <a:rPr lang="en-AU" smtClean="0"/>
              <a:t>‹#›</a:t>
            </a:fld>
            <a:endParaRPr lang="en-AU"/>
          </a:p>
        </p:txBody>
      </p:sp>
    </p:spTree>
    <p:extLst>
      <p:ext uri="{BB962C8B-B14F-4D97-AF65-F5344CB8AC3E}">
        <p14:creationId xmlns:p14="http://schemas.microsoft.com/office/powerpoint/2010/main" val="3905149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2BA35F8-47E5-40D3-B594-847A8CABB7DA}" type="datetime1">
              <a:rPr lang="en-AU" smtClean="0"/>
              <a:t>26/07/2024</a:t>
            </a:fld>
            <a:endParaRPr lang="en-AU"/>
          </a:p>
        </p:txBody>
      </p:sp>
      <p:sp>
        <p:nvSpPr>
          <p:cNvPr id="5" name="Footer Placeholder 4"/>
          <p:cNvSpPr>
            <a:spLocks noGrp="1"/>
          </p:cNvSpPr>
          <p:nvPr>
            <p:ph type="ftr" sz="quarter" idx="11"/>
          </p:nvPr>
        </p:nvSpPr>
        <p:spPr/>
        <p:txBody>
          <a:bodyPr/>
          <a:lstStyle/>
          <a:p>
            <a:r>
              <a:rPr lang="en-AU"/>
              <a:t>St. Mary MacKillop Primary School is committed to child safety. We believe all students deserve, as a fundamental right, safety and protection from all forms of abuse and neglect.</a:t>
            </a:r>
          </a:p>
        </p:txBody>
      </p:sp>
      <p:sp>
        <p:nvSpPr>
          <p:cNvPr id="6" name="Slide Number Placeholder 5"/>
          <p:cNvSpPr>
            <a:spLocks noGrp="1"/>
          </p:cNvSpPr>
          <p:nvPr>
            <p:ph type="sldNum" sz="quarter" idx="12"/>
          </p:nvPr>
        </p:nvSpPr>
        <p:spPr/>
        <p:txBody>
          <a:bodyPr/>
          <a:lstStyle/>
          <a:p>
            <a:fld id="{B69A7773-7231-426A-B48C-BB726B8941C1}" type="slidenum">
              <a:rPr lang="en-AU" smtClean="0"/>
              <a:t>‹#›</a:t>
            </a:fld>
            <a:endParaRPr lang="en-AU"/>
          </a:p>
        </p:txBody>
      </p:sp>
    </p:spTree>
    <p:extLst>
      <p:ext uri="{BB962C8B-B14F-4D97-AF65-F5344CB8AC3E}">
        <p14:creationId xmlns:p14="http://schemas.microsoft.com/office/powerpoint/2010/main" val="2688049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D19FB1A-602D-406D-B1AB-83F620B14375}" type="datetime1">
              <a:rPr lang="en-AU" smtClean="0"/>
              <a:t>26/07/2024</a:t>
            </a:fld>
            <a:endParaRPr lang="en-AU"/>
          </a:p>
        </p:txBody>
      </p:sp>
      <p:sp>
        <p:nvSpPr>
          <p:cNvPr id="5" name="Footer Placeholder 4"/>
          <p:cNvSpPr>
            <a:spLocks noGrp="1"/>
          </p:cNvSpPr>
          <p:nvPr>
            <p:ph type="ftr" sz="quarter" idx="11"/>
          </p:nvPr>
        </p:nvSpPr>
        <p:spPr/>
        <p:txBody>
          <a:bodyPr/>
          <a:lstStyle/>
          <a:p>
            <a:r>
              <a:rPr lang="en-AU"/>
              <a:t>St. Mary MacKillop Primary School is committed to child safety. We believe all students deserve, as a fundamental right, safety and protection from all forms of abuse and neglect.</a:t>
            </a:r>
          </a:p>
        </p:txBody>
      </p:sp>
      <p:sp>
        <p:nvSpPr>
          <p:cNvPr id="6" name="Slide Number Placeholder 5"/>
          <p:cNvSpPr>
            <a:spLocks noGrp="1"/>
          </p:cNvSpPr>
          <p:nvPr>
            <p:ph type="sldNum" sz="quarter" idx="12"/>
          </p:nvPr>
        </p:nvSpPr>
        <p:spPr/>
        <p:txBody>
          <a:bodyPr/>
          <a:lstStyle/>
          <a:p>
            <a:fld id="{B69A7773-7231-426A-B48C-BB726B8941C1}" type="slidenum">
              <a:rPr lang="en-AU" smtClean="0"/>
              <a:t>‹#›</a:t>
            </a:fld>
            <a:endParaRPr lang="en-AU"/>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698532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9B50988-9564-4860-8F59-F50F7767729C}" type="datetime1">
              <a:rPr lang="en-AU" smtClean="0"/>
              <a:t>26/07/2024</a:t>
            </a:fld>
            <a:endParaRPr lang="en-AU"/>
          </a:p>
        </p:txBody>
      </p:sp>
      <p:sp>
        <p:nvSpPr>
          <p:cNvPr id="5" name="Footer Placeholder 4"/>
          <p:cNvSpPr>
            <a:spLocks noGrp="1"/>
          </p:cNvSpPr>
          <p:nvPr>
            <p:ph type="ftr" sz="quarter" idx="11"/>
          </p:nvPr>
        </p:nvSpPr>
        <p:spPr/>
        <p:txBody>
          <a:bodyPr/>
          <a:lstStyle/>
          <a:p>
            <a:r>
              <a:rPr lang="en-AU"/>
              <a:t>St. Mary MacKillop Primary School is committed to child safety. We believe all students deserve, as a fundamental right, safety and protection from all forms of abuse and neglect.</a:t>
            </a:r>
          </a:p>
        </p:txBody>
      </p:sp>
      <p:sp>
        <p:nvSpPr>
          <p:cNvPr id="6" name="Slide Number Placeholder 5"/>
          <p:cNvSpPr>
            <a:spLocks noGrp="1"/>
          </p:cNvSpPr>
          <p:nvPr>
            <p:ph type="sldNum" sz="quarter" idx="12"/>
          </p:nvPr>
        </p:nvSpPr>
        <p:spPr/>
        <p:txBody>
          <a:bodyPr/>
          <a:lstStyle/>
          <a:p>
            <a:fld id="{B69A7773-7231-426A-B48C-BB726B8941C1}" type="slidenum">
              <a:rPr lang="en-AU" smtClean="0"/>
              <a:t>‹#›</a:t>
            </a:fld>
            <a:endParaRPr lang="en-AU"/>
          </a:p>
        </p:txBody>
      </p:sp>
    </p:spTree>
    <p:extLst>
      <p:ext uri="{BB962C8B-B14F-4D97-AF65-F5344CB8AC3E}">
        <p14:creationId xmlns:p14="http://schemas.microsoft.com/office/powerpoint/2010/main" val="14075957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8C3162C-56B6-4F55-BD1F-584E1384B619}" type="datetime1">
              <a:rPr lang="en-AU" smtClean="0"/>
              <a:t>26/07/2024</a:t>
            </a:fld>
            <a:endParaRPr lang="en-AU"/>
          </a:p>
        </p:txBody>
      </p:sp>
      <p:sp>
        <p:nvSpPr>
          <p:cNvPr id="5" name="Footer Placeholder 4"/>
          <p:cNvSpPr>
            <a:spLocks noGrp="1"/>
          </p:cNvSpPr>
          <p:nvPr>
            <p:ph type="ftr" sz="quarter" idx="11"/>
          </p:nvPr>
        </p:nvSpPr>
        <p:spPr/>
        <p:txBody>
          <a:bodyPr/>
          <a:lstStyle/>
          <a:p>
            <a:r>
              <a:rPr lang="en-AU"/>
              <a:t>St. Mary MacKillop Primary School is committed to child safety. We believe all students deserve, as a fundamental right, safety and protection from all forms of abuse and neglect.</a:t>
            </a:r>
          </a:p>
        </p:txBody>
      </p:sp>
      <p:sp>
        <p:nvSpPr>
          <p:cNvPr id="6" name="Slide Number Placeholder 5"/>
          <p:cNvSpPr>
            <a:spLocks noGrp="1"/>
          </p:cNvSpPr>
          <p:nvPr>
            <p:ph type="sldNum" sz="quarter" idx="12"/>
          </p:nvPr>
        </p:nvSpPr>
        <p:spPr/>
        <p:txBody>
          <a:bodyPr/>
          <a:lstStyle/>
          <a:p>
            <a:fld id="{B69A7773-7231-426A-B48C-BB726B8941C1}" type="slidenum">
              <a:rPr lang="en-AU" smtClean="0"/>
              <a:t>‹#›</a:t>
            </a:fld>
            <a:endParaRPr lang="en-AU"/>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0474079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7E0525C-F108-4CD4-912C-B5E008820F1C}" type="datetime1">
              <a:rPr lang="en-AU" smtClean="0"/>
              <a:t>26/07/2024</a:t>
            </a:fld>
            <a:endParaRPr lang="en-AU"/>
          </a:p>
        </p:txBody>
      </p:sp>
      <p:sp>
        <p:nvSpPr>
          <p:cNvPr id="5" name="Footer Placeholder 4"/>
          <p:cNvSpPr>
            <a:spLocks noGrp="1"/>
          </p:cNvSpPr>
          <p:nvPr>
            <p:ph type="ftr" sz="quarter" idx="11"/>
          </p:nvPr>
        </p:nvSpPr>
        <p:spPr/>
        <p:txBody>
          <a:bodyPr/>
          <a:lstStyle/>
          <a:p>
            <a:r>
              <a:rPr lang="en-AU"/>
              <a:t>St. Mary MacKillop Primary School is committed to child safety. We believe all students deserve, as a fundamental right, safety and protection from all forms of abuse and neglect.</a:t>
            </a:r>
          </a:p>
        </p:txBody>
      </p:sp>
      <p:sp>
        <p:nvSpPr>
          <p:cNvPr id="6" name="Slide Number Placeholder 5"/>
          <p:cNvSpPr>
            <a:spLocks noGrp="1"/>
          </p:cNvSpPr>
          <p:nvPr>
            <p:ph type="sldNum" sz="quarter" idx="12"/>
          </p:nvPr>
        </p:nvSpPr>
        <p:spPr/>
        <p:txBody>
          <a:bodyPr/>
          <a:lstStyle/>
          <a:p>
            <a:fld id="{B69A7773-7231-426A-B48C-BB726B8941C1}" type="slidenum">
              <a:rPr lang="en-AU" smtClean="0"/>
              <a:t>‹#›</a:t>
            </a:fld>
            <a:endParaRPr lang="en-AU"/>
          </a:p>
        </p:txBody>
      </p:sp>
    </p:spTree>
    <p:extLst>
      <p:ext uri="{BB962C8B-B14F-4D97-AF65-F5344CB8AC3E}">
        <p14:creationId xmlns:p14="http://schemas.microsoft.com/office/powerpoint/2010/main" val="20141741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3C91EC7-DB98-4897-AF51-95F873133912}" type="datetime1">
              <a:rPr lang="en-AU" smtClean="0"/>
              <a:t>26/07/2024</a:t>
            </a:fld>
            <a:endParaRPr lang="en-AU"/>
          </a:p>
        </p:txBody>
      </p:sp>
      <p:sp>
        <p:nvSpPr>
          <p:cNvPr id="5" name="Footer Placeholder 4"/>
          <p:cNvSpPr>
            <a:spLocks noGrp="1"/>
          </p:cNvSpPr>
          <p:nvPr>
            <p:ph type="ftr" sz="quarter" idx="11"/>
          </p:nvPr>
        </p:nvSpPr>
        <p:spPr/>
        <p:txBody>
          <a:bodyPr/>
          <a:lstStyle/>
          <a:p>
            <a:r>
              <a:rPr lang="en-AU"/>
              <a:t>St. Mary MacKillop Primary School is committed to child safety. We believe all students deserve, as a fundamental right, safety and protection from all forms of abuse and neglect.</a:t>
            </a:r>
          </a:p>
        </p:txBody>
      </p:sp>
      <p:sp>
        <p:nvSpPr>
          <p:cNvPr id="6" name="Slide Number Placeholder 5"/>
          <p:cNvSpPr>
            <a:spLocks noGrp="1"/>
          </p:cNvSpPr>
          <p:nvPr>
            <p:ph type="sldNum" sz="quarter" idx="12"/>
          </p:nvPr>
        </p:nvSpPr>
        <p:spPr/>
        <p:txBody>
          <a:bodyPr/>
          <a:lstStyle/>
          <a:p>
            <a:fld id="{B69A7773-7231-426A-B48C-BB726B8941C1}" type="slidenum">
              <a:rPr lang="en-AU" smtClean="0"/>
              <a:t>‹#›</a:t>
            </a:fld>
            <a:endParaRPr lang="en-AU"/>
          </a:p>
        </p:txBody>
      </p:sp>
    </p:spTree>
    <p:extLst>
      <p:ext uri="{BB962C8B-B14F-4D97-AF65-F5344CB8AC3E}">
        <p14:creationId xmlns:p14="http://schemas.microsoft.com/office/powerpoint/2010/main" val="25541931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60A324-F2FE-4C5B-9A27-BC55AF8F3ED5}" type="datetime1">
              <a:rPr lang="en-AU" smtClean="0"/>
              <a:t>26/07/2024</a:t>
            </a:fld>
            <a:endParaRPr lang="en-AU"/>
          </a:p>
        </p:txBody>
      </p:sp>
      <p:sp>
        <p:nvSpPr>
          <p:cNvPr id="5" name="Footer Placeholder 4"/>
          <p:cNvSpPr>
            <a:spLocks noGrp="1"/>
          </p:cNvSpPr>
          <p:nvPr>
            <p:ph type="ftr" sz="quarter" idx="11"/>
          </p:nvPr>
        </p:nvSpPr>
        <p:spPr/>
        <p:txBody>
          <a:bodyPr/>
          <a:lstStyle/>
          <a:p>
            <a:r>
              <a:rPr lang="en-AU"/>
              <a:t>St. Mary MacKillop Primary School is committed to child safety. We believe all students deserve, as a fundamental right, safety and protection from all forms of abuse and neglect.</a:t>
            </a:r>
          </a:p>
        </p:txBody>
      </p:sp>
      <p:sp>
        <p:nvSpPr>
          <p:cNvPr id="6" name="Slide Number Placeholder 5"/>
          <p:cNvSpPr>
            <a:spLocks noGrp="1"/>
          </p:cNvSpPr>
          <p:nvPr>
            <p:ph type="sldNum" sz="quarter" idx="12"/>
          </p:nvPr>
        </p:nvSpPr>
        <p:spPr/>
        <p:txBody>
          <a:bodyPr/>
          <a:lstStyle/>
          <a:p>
            <a:fld id="{B69A7773-7231-426A-B48C-BB726B8941C1}" type="slidenum">
              <a:rPr lang="en-AU" smtClean="0"/>
              <a:t>‹#›</a:t>
            </a:fld>
            <a:endParaRPr lang="en-AU"/>
          </a:p>
        </p:txBody>
      </p:sp>
    </p:spTree>
    <p:extLst>
      <p:ext uri="{BB962C8B-B14F-4D97-AF65-F5344CB8AC3E}">
        <p14:creationId xmlns:p14="http://schemas.microsoft.com/office/powerpoint/2010/main" val="143627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381170-AFFA-43E0-9B81-77356A401D00}" type="datetime1">
              <a:rPr lang="en-AU" smtClean="0"/>
              <a:t>26/07/2024</a:t>
            </a:fld>
            <a:endParaRPr lang="en-AU"/>
          </a:p>
        </p:txBody>
      </p:sp>
      <p:sp>
        <p:nvSpPr>
          <p:cNvPr id="5" name="Footer Placeholder 4"/>
          <p:cNvSpPr>
            <a:spLocks noGrp="1"/>
          </p:cNvSpPr>
          <p:nvPr>
            <p:ph type="ftr" sz="quarter" idx="11"/>
          </p:nvPr>
        </p:nvSpPr>
        <p:spPr/>
        <p:txBody>
          <a:bodyPr/>
          <a:lstStyle/>
          <a:p>
            <a:r>
              <a:rPr lang="en-AU"/>
              <a:t>St. Mary MacKillop Primary School is committed to child safety. We believe all students deserve, as a fundamental right, safety and protection from all forms of abuse and neglect.</a:t>
            </a:r>
          </a:p>
        </p:txBody>
      </p:sp>
      <p:sp>
        <p:nvSpPr>
          <p:cNvPr id="6" name="Slide Number Placeholder 5"/>
          <p:cNvSpPr>
            <a:spLocks noGrp="1"/>
          </p:cNvSpPr>
          <p:nvPr>
            <p:ph type="sldNum" sz="quarter" idx="12"/>
          </p:nvPr>
        </p:nvSpPr>
        <p:spPr/>
        <p:txBody>
          <a:bodyPr/>
          <a:lstStyle/>
          <a:p>
            <a:fld id="{B69A7773-7231-426A-B48C-BB726B8941C1}" type="slidenum">
              <a:rPr lang="en-AU" smtClean="0"/>
              <a:t>‹#›</a:t>
            </a:fld>
            <a:endParaRPr lang="en-AU"/>
          </a:p>
        </p:txBody>
      </p:sp>
    </p:spTree>
    <p:extLst>
      <p:ext uri="{BB962C8B-B14F-4D97-AF65-F5344CB8AC3E}">
        <p14:creationId xmlns:p14="http://schemas.microsoft.com/office/powerpoint/2010/main" val="2964672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D032002-4690-490C-A151-1FF7B9011C5D}" type="datetime1">
              <a:rPr lang="en-AU" smtClean="0"/>
              <a:t>26/07/2024</a:t>
            </a:fld>
            <a:endParaRPr lang="en-AU"/>
          </a:p>
        </p:txBody>
      </p:sp>
      <p:sp>
        <p:nvSpPr>
          <p:cNvPr id="5" name="Footer Placeholder 4"/>
          <p:cNvSpPr>
            <a:spLocks noGrp="1"/>
          </p:cNvSpPr>
          <p:nvPr>
            <p:ph type="ftr" sz="quarter" idx="11"/>
          </p:nvPr>
        </p:nvSpPr>
        <p:spPr/>
        <p:txBody>
          <a:bodyPr/>
          <a:lstStyle/>
          <a:p>
            <a:r>
              <a:rPr lang="en-AU"/>
              <a:t>St. Mary MacKillop Primary School is committed to child safety. We believe all students deserve, as a fundamental right, safety and protection from all forms of abuse and neglect.</a:t>
            </a:r>
          </a:p>
        </p:txBody>
      </p:sp>
      <p:sp>
        <p:nvSpPr>
          <p:cNvPr id="6" name="Slide Number Placeholder 5"/>
          <p:cNvSpPr>
            <a:spLocks noGrp="1"/>
          </p:cNvSpPr>
          <p:nvPr>
            <p:ph type="sldNum" sz="quarter" idx="12"/>
          </p:nvPr>
        </p:nvSpPr>
        <p:spPr/>
        <p:txBody>
          <a:bodyPr/>
          <a:lstStyle/>
          <a:p>
            <a:fld id="{B69A7773-7231-426A-B48C-BB726B8941C1}" type="slidenum">
              <a:rPr lang="en-AU" smtClean="0"/>
              <a:t>‹#›</a:t>
            </a:fld>
            <a:endParaRPr lang="en-AU"/>
          </a:p>
        </p:txBody>
      </p:sp>
    </p:spTree>
    <p:extLst>
      <p:ext uri="{BB962C8B-B14F-4D97-AF65-F5344CB8AC3E}">
        <p14:creationId xmlns:p14="http://schemas.microsoft.com/office/powerpoint/2010/main" val="1643718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5328ACE-C2D7-49D0-A18D-5DFF43A7F1BD}" type="datetime1">
              <a:rPr lang="en-AU" smtClean="0"/>
              <a:t>26/07/2024</a:t>
            </a:fld>
            <a:endParaRPr lang="en-AU"/>
          </a:p>
        </p:txBody>
      </p:sp>
      <p:sp>
        <p:nvSpPr>
          <p:cNvPr id="6" name="Footer Placeholder 5"/>
          <p:cNvSpPr>
            <a:spLocks noGrp="1"/>
          </p:cNvSpPr>
          <p:nvPr>
            <p:ph type="ftr" sz="quarter" idx="11"/>
          </p:nvPr>
        </p:nvSpPr>
        <p:spPr/>
        <p:txBody>
          <a:bodyPr/>
          <a:lstStyle/>
          <a:p>
            <a:r>
              <a:rPr lang="en-AU"/>
              <a:t>St. Mary MacKillop Primary School is committed to child safety. We believe all students deserve, as a fundamental right, safety and protection from all forms of abuse and neglect.</a:t>
            </a:r>
          </a:p>
        </p:txBody>
      </p:sp>
      <p:sp>
        <p:nvSpPr>
          <p:cNvPr id="7" name="Slide Number Placeholder 6"/>
          <p:cNvSpPr>
            <a:spLocks noGrp="1"/>
          </p:cNvSpPr>
          <p:nvPr>
            <p:ph type="sldNum" sz="quarter" idx="12"/>
          </p:nvPr>
        </p:nvSpPr>
        <p:spPr/>
        <p:txBody>
          <a:bodyPr/>
          <a:lstStyle/>
          <a:p>
            <a:fld id="{B69A7773-7231-426A-B48C-BB726B8941C1}" type="slidenum">
              <a:rPr lang="en-AU" smtClean="0"/>
              <a:t>‹#›</a:t>
            </a:fld>
            <a:endParaRPr lang="en-AU"/>
          </a:p>
        </p:txBody>
      </p:sp>
    </p:spTree>
    <p:extLst>
      <p:ext uri="{BB962C8B-B14F-4D97-AF65-F5344CB8AC3E}">
        <p14:creationId xmlns:p14="http://schemas.microsoft.com/office/powerpoint/2010/main" val="3825788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8D07E4C-E61D-48D3-A02B-3C2E6D0F718A}" type="datetime1">
              <a:rPr lang="en-AU" smtClean="0"/>
              <a:t>26/07/2024</a:t>
            </a:fld>
            <a:endParaRPr lang="en-AU"/>
          </a:p>
        </p:txBody>
      </p:sp>
      <p:sp>
        <p:nvSpPr>
          <p:cNvPr id="8" name="Footer Placeholder 7"/>
          <p:cNvSpPr>
            <a:spLocks noGrp="1"/>
          </p:cNvSpPr>
          <p:nvPr>
            <p:ph type="ftr" sz="quarter" idx="11"/>
          </p:nvPr>
        </p:nvSpPr>
        <p:spPr/>
        <p:txBody>
          <a:bodyPr/>
          <a:lstStyle/>
          <a:p>
            <a:r>
              <a:rPr lang="en-AU"/>
              <a:t>St. Mary MacKillop Primary School is committed to child safety. We believe all students deserve, as a fundamental right, safety and protection from all forms of abuse and neglect.</a:t>
            </a:r>
          </a:p>
        </p:txBody>
      </p:sp>
      <p:sp>
        <p:nvSpPr>
          <p:cNvPr id="9" name="Slide Number Placeholder 8"/>
          <p:cNvSpPr>
            <a:spLocks noGrp="1"/>
          </p:cNvSpPr>
          <p:nvPr>
            <p:ph type="sldNum" sz="quarter" idx="12"/>
          </p:nvPr>
        </p:nvSpPr>
        <p:spPr/>
        <p:txBody>
          <a:bodyPr/>
          <a:lstStyle/>
          <a:p>
            <a:fld id="{B69A7773-7231-426A-B48C-BB726B8941C1}" type="slidenum">
              <a:rPr lang="en-AU" smtClean="0"/>
              <a:t>‹#›</a:t>
            </a:fld>
            <a:endParaRPr lang="en-AU"/>
          </a:p>
        </p:txBody>
      </p:sp>
    </p:spTree>
    <p:extLst>
      <p:ext uri="{BB962C8B-B14F-4D97-AF65-F5344CB8AC3E}">
        <p14:creationId xmlns:p14="http://schemas.microsoft.com/office/powerpoint/2010/main" val="94414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4F8353C-7613-40AF-9FC2-C7A52D86F341}" type="datetime1">
              <a:rPr lang="en-AU" smtClean="0"/>
              <a:t>26/07/2024</a:t>
            </a:fld>
            <a:endParaRPr lang="en-AU"/>
          </a:p>
        </p:txBody>
      </p:sp>
      <p:sp>
        <p:nvSpPr>
          <p:cNvPr id="4" name="Footer Placeholder 3"/>
          <p:cNvSpPr>
            <a:spLocks noGrp="1"/>
          </p:cNvSpPr>
          <p:nvPr>
            <p:ph type="ftr" sz="quarter" idx="11"/>
          </p:nvPr>
        </p:nvSpPr>
        <p:spPr/>
        <p:txBody>
          <a:bodyPr/>
          <a:lstStyle/>
          <a:p>
            <a:r>
              <a:rPr lang="en-AU"/>
              <a:t>St. Mary MacKillop Primary School is committed to child safety. We believe all students deserve, as a fundamental right, safety and protection from all forms of abuse and neglect.</a:t>
            </a:r>
          </a:p>
        </p:txBody>
      </p:sp>
      <p:sp>
        <p:nvSpPr>
          <p:cNvPr id="5" name="Slide Number Placeholder 4"/>
          <p:cNvSpPr>
            <a:spLocks noGrp="1"/>
          </p:cNvSpPr>
          <p:nvPr>
            <p:ph type="sldNum" sz="quarter" idx="12"/>
          </p:nvPr>
        </p:nvSpPr>
        <p:spPr/>
        <p:txBody>
          <a:bodyPr/>
          <a:lstStyle/>
          <a:p>
            <a:fld id="{B69A7773-7231-426A-B48C-BB726B8941C1}" type="slidenum">
              <a:rPr lang="en-AU" smtClean="0"/>
              <a:t>‹#›</a:t>
            </a:fld>
            <a:endParaRPr lang="en-AU"/>
          </a:p>
        </p:txBody>
      </p:sp>
    </p:spTree>
    <p:extLst>
      <p:ext uri="{BB962C8B-B14F-4D97-AF65-F5344CB8AC3E}">
        <p14:creationId xmlns:p14="http://schemas.microsoft.com/office/powerpoint/2010/main" val="671236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D67B94-7E9E-4B98-889D-6BF2CD7DA3BF}" type="datetime1">
              <a:rPr lang="en-AU" smtClean="0"/>
              <a:t>26/07/2024</a:t>
            </a:fld>
            <a:endParaRPr lang="en-AU"/>
          </a:p>
        </p:txBody>
      </p:sp>
      <p:sp>
        <p:nvSpPr>
          <p:cNvPr id="3" name="Footer Placeholder 2"/>
          <p:cNvSpPr>
            <a:spLocks noGrp="1"/>
          </p:cNvSpPr>
          <p:nvPr>
            <p:ph type="ftr" sz="quarter" idx="11"/>
          </p:nvPr>
        </p:nvSpPr>
        <p:spPr/>
        <p:txBody>
          <a:bodyPr/>
          <a:lstStyle/>
          <a:p>
            <a:r>
              <a:rPr lang="en-AU"/>
              <a:t>St. Mary MacKillop Primary School is committed to child safety. We believe all students deserve, as a fundamental right, safety and protection from all forms of abuse and neglect.</a:t>
            </a:r>
          </a:p>
        </p:txBody>
      </p:sp>
      <p:sp>
        <p:nvSpPr>
          <p:cNvPr id="4" name="Slide Number Placeholder 3"/>
          <p:cNvSpPr>
            <a:spLocks noGrp="1"/>
          </p:cNvSpPr>
          <p:nvPr>
            <p:ph type="sldNum" sz="quarter" idx="12"/>
          </p:nvPr>
        </p:nvSpPr>
        <p:spPr/>
        <p:txBody>
          <a:bodyPr/>
          <a:lstStyle/>
          <a:p>
            <a:fld id="{B69A7773-7231-426A-B48C-BB726B8941C1}" type="slidenum">
              <a:rPr lang="en-AU" smtClean="0"/>
              <a:t>‹#›</a:t>
            </a:fld>
            <a:endParaRPr lang="en-AU"/>
          </a:p>
        </p:txBody>
      </p:sp>
    </p:spTree>
    <p:extLst>
      <p:ext uri="{BB962C8B-B14F-4D97-AF65-F5344CB8AC3E}">
        <p14:creationId xmlns:p14="http://schemas.microsoft.com/office/powerpoint/2010/main" val="4112930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080C4F5-BCE6-49A9-84AA-53A37FFD354A}" type="datetime1">
              <a:rPr lang="en-AU" smtClean="0"/>
              <a:t>26/07/2024</a:t>
            </a:fld>
            <a:endParaRPr lang="en-AU"/>
          </a:p>
        </p:txBody>
      </p:sp>
      <p:sp>
        <p:nvSpPr>
          <p:cNvPr id="6" name="Footer Placeholder 5"/>
          <p:cNvSpPr>
            <a:spLocks noGrp="1"/>
          </p:cNvSpPr>
          <p:nvPr>
            <p:ph type="ftr" sz="quarter" idx="11"/>
          </p:nvPr>
        </p:nvSpPr>
        <p:spPr/>
        <p:txBody>
          <a:bodyPr/>
          <a:lstStyle/>
          <a:p>
            <a:r>
              <a:rPr lang="en-AU"/>
              <a:t>St. Mary MacKillop Primary School is committed to child safety. We believe all students deserve, as a fundamental right, safety and protection from all forms of abuse and neglect.</a:t>
            </a:r>
          </a:p>
        </p:txBody>
      </p:sp>
      <p:sp>
        <p:nvSpPr>
          <p:cNvPr id="7" name="Slide Number Placeholder 6"/>
          <p:cNvSpPr>
            <a:spLocks noGrp="1"/>
          </p:cNvSpPr>
          <p:nvPr>
            <p:ph type="sldNum" sz="quarter" idx="12"/>
          </p:nvPr>
        </p:nvSpPr>
        <p:spPr/>
        <p:txBody>
          <a:bodyPr/>
          <a:lstStyle/>
          <a:p>
            <a:fld id="{B69A7773-7231-426A-B48C-BB726B8941C1}" type="slidenum">
              <a:rPr lang="en-AU" smtClean="0"/>
              <a:t>‹#›</a:t>
            </a:fld>
            <a:endParaRPr lang="en-AU"/>
          </a:p>
        </p:txBody>
      </p:sp>
    </p:spTree>
    <p:extLst>
      <p:ext uri="{BB962C8B-B14F-4D97-AF65-F5344CB8AC3E}">
        <p14:creationId xmlns:p14="http://schemas.microsoft.com/office/powerpoint/2010/main" val="708821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r>
              <a:rPr lang="en-AU"/>
              <a:t>St. Mary MacKillop Primary School is committed to child safety. We believe all students deserve, as a fundamental right, safety and protection from all forms of abuse and neglect.</a:t>
            </a:r>
          </a:p>
        </p:txBody>
      </p:sp>
      <p:sp>
        <p:nvSpPr>
          <p:cNvPr id="7" name="Slide Number Placeholder 6"/>
          <p:cNvSpPr>
            <a:spLocks noGrp="1"/>
          </p:cNvSpPr>
          <p:nvPr>
            <p:ph type="sldNum" sz="quarter" idx="12"/>
          </p:nvPr>
        </p:nvSpPr>
        <p:spPr/>
        <p:txBody>
          <a:bodyPr/>
          <a:lstStyle/>
          <a:p>
            <a:fld id="{B69A7773-7231-426A-B48C-BB726B8941C1}" type="slidenum">
              <a:rPr lang="en-AU" smtClean="0"/>
              <a:t>‹#›</a:t>
            </a:fld>
            <a:endParaRPr lang="en-AU"/>
          </a:p>
        </p:txBody>
      </p:sp>
      <p:sp>
        <p:nvSpPr>
          <p:cNvPr id="5" name="Date Placeholder 4"/>
          <p:cNvSpPr>
            <a:spLocks noGrp="1"/>
          </p:cNvSpPr>
          <p:nvPr>
            <p:ph type="dt" sz="half" idx="10"/>
          </p:nvPr>
        </p:nvSpPr>
        <p:spPr/>
        <p:txBody>
          <a:bodyPr/>
          <a:lstStyle/>
          <a:p>
            <a:fld id="{7C79ACD4-D9B1-4F33-BFC5-81AE5972B15C}" type="datetime1">
              <a:rPr lang="en-AU" smtClean="0"/>
              <a:t>26/07/2024</a:t>
            </a:fld>
            <a:endParaRPr lang="en-AU"/>
          </a:p>
        </p:txBody>
      </p:sp>
    </p:spTree>
    <p:extLst>
      <p:ext uri="{BB962C8B-B14F-4D97-AF65-F5344CB8AC3E}">
        <p14:creationId xmlns:p14="http://schemas.microsoft.com/office/powerpoint/2010/main" val="170151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ACCAF3B-90D1-495F-B5A4-90A0C7D2FE30}" type="datetime1">
              <a:rPr lang="en-AU" smtClean="0"/>
              <a:t>26/07/2024</a:t>
            </a:fld>
            <a:endParaRPr lang="en-AU"/>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AU"/>
              <a:t>St. Mary MacKillop Primary School is committed to child safety. We believe all students deserve, as a fundamental right, safety and protection from all forms of abuse and neglect.</a:t>
            </a: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B69A7773-7231-426A-B48C-BB726B8941C1}" type="slidenum">
              <a:rPr lang="en-AU" smtClean="0"/>
              <a:t>‹#›</a:t>
            </a:fld>
            <a:endParaRPr lang="en-AU"/>
          </a:p>
        </p:txBody>
      </p:sp>
    </p:spTree>
    <p:extLst>
      <p:ext uri="{BB962C8B-B14F-4D97-AF65-F5344CB8AC3E}">
        <p14:creationId xmlns:p14="http://schemas.microsoft.com/office/powerpoint/2010/main" val="224772121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hf sldNum="0" hd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mmkeilordowns.catholic.edu.au/"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159540-77FF-4176-8102-A4D6A2055792}"/>
              </a:ext>
            </a:extLst>
          </p:cNvPr>
          <p:cNvSpPr>
            <a:spLocks noGrp="1"/>
          </p:cNvSpPr>
          <p:nvPr>
            <p:ph type="title"/>
          </p:nvPr>
        </p:nvSpPr>
        <p:spPr>
          <a:xfrm>
            <a:off x="641966" y="87975"/>
            <a:ext cx="8596670" cy="1555959"/>
          </a:xfrm>
          <a:solidFill>
            <a:schemeClr val="accent1">
              <a:lumMod val="75000"/>
            </a:schemeClr>
          </a:solidFill>
        </p:spPr>
        <p:txBody>
          <a:bodyPr>
            <a:normAutofit fontScale="90000"/>
          </a:bodyPr>
          <a:lstStyle/>
          <a:p>
            <a:pPr algn="ctr"/>
            <a:r>
              <a:rPr lang="en-US" b="1" dirty="0">
                <a:solidFill>
                  <a:schemeClr val="accent2">
                    <a:lumMod val="75000"/>
                  </a:schemeClr>
                </a:solidFill>
                <a:latin typeface="Algerian" panose="04020705040A02060702" pitchFamily="82" charset="0"/>
              </a:rPr>
              <a:t>ST. MARY MACKILLOP </a:t>
            </a:r>
            <a:br>
              <a:rPr lang="en-AU" dirty="0">
                <a:solidFill>
                  <a:schemeClr val="accent2">
                    <a:lumMod val="75000"/>
                  </a:schemeClr>
                </a:solidFill>
                <a:latin typeface="Algerian" panose="04020705040A02060702" pitchFamily="82" charset="0"/>
              </a:rPr>
            </a:br>
            <a:r>
              <a:rPr lang="en-US" b="1" dirty="0">
                <a:solidFill>
                  <a:schemeClr val="accent2">
                    <a:lumMod val="75000"/>
                  </a:schemeClr>
                </a:solidFill>
                <a:latin typeface="Algerian" panose="04020705040A02060702" pitchFamily="82" charset="0"/>
              </a:rPr>
              <a:t>PRIMARY SCHOOL</a:t>
            </a:r>
            <a:br>
              <a:rPr lang="en-AU" dirty="0"/>
            </a:br>
            <a:r>
              <a:rPr lang="en-US" sz="1200" dirty="0">
                <a:solidFill>
                  <a:schemeClr val="tx1"/>
                </a:solidFill>
                <a:latin typeface="Arial" panose="020B0604020202020204" pitchFamily="34" charset="0"/>
                <a:cs typeface="Arial" panose="020B0604020202020204" pitchFamily="34" charset="0"/>
              </a:rPr>
              <a:t>152 Odessa Avenue, Keilor Downs, Vic 3038</a:t>
            </a:r>
            <a:br>
              <a:rPr lang="en-AU" sz="1200" dirty="0">
                <a:solidFill>
                  <a:schemeClr val="tx1"/>
                </a:solidFill>
                <a:latin typeface="Arial" panose="020B0604020202020204" pitchFamily="34" charset="0"/>
                <a:cs typeface="Arial" panose="020B0604020202020204" pitchFamily="34" charset="0"/>
              </a:rPr>
            </a:br>
            <a:r>
              <a:rPr lang="en-US" sz="1200" u="sng" dirty="0">
                <a:solidFill>
                  <a:schemeClr val="tx1"/>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www.mmkeilordowns.catholic.edu.au</a:t>
            </a:r>
            <a:br>
              <a:rPr lang="en-AU" sz="1200" dirty="0">
                <a:solidFill>
                  <a:schemeClr val="tx1"/>
                </a:solidFill>
                <a:latin typeface="Arial" panose="020B0604020202020204" pitchFamily="34" charset="0"/>
                <a:cs typeface="Arial" panose="020B0604020202020204" pitchFamily="34" charset="0"/>
              </a:rPr>
            </a:br>
            <a:r>
              <a:rPr lang="en-US" sz="1200" dirty="0">
                <a:solidFill>
                  <a:schemeClr val="tx1"/>
                </a:solidFill>
                <a:latin typeface="Arial" panose="020B0604020202020204" pitchFamily="34" charset="0"/>
                <a:cs typeface="Arial" panose="020B0604020202020204" pitchFamily="34" charset="0"/>
              </a:rPr>
              <a:t>T: 03 9367 6199 </a:t>
            </a:r>
            <a:br>
              <a:rPr lang="en-AU" sz="1200" dirty="0">
                <a:solidFill>
                  <a:schemeClr val="tx1"/>
                </a:solidFill>
              </a:rPr>
            </a:br>
            <a:r>
              <a:rPr lang="en-US" dirty="0"/>
              <a:t> </a:t>
            </a:r>
            <a:br>
              <a:rPr lang="en-AU" dirty="0"/>
            </a:br>
            <a:br>
              <a:rPr lang="en-AU" dirty="0"/>
            </a:br>
            <a:br>
              <a:rPr lang="en-AU" dirty="0"/>
            </a:br>
            <a:endParaRPr lang="en-AU" dirty="0"/>
          </a:p>
        </p:txBody>
      </p:sp>
      <p:sp>
        <p:nvSpPr>
          <p:cNvPr id="5" name="Content Placeholder 4">
            <a:extLst>
              <a:ext uri="{FF2B5EF4-FFF2-40B4-BE49-F238E27FC236}">
                <a16:creationId xmlns:a16="http://schemas.microsoft.com/office/drawing/2014/main" id="{F32D11C0-D6E6-4F24-BE93-F51B959C534B}"/>
              </a:ext>
            </a:extLst>
          </p:cNvPr>
          <p:cNvSpPr>
            <a:spLocks noGrp="1"/>
          </p:cNvSpPr>
          <p:nvPr>
            <p:ph sz="half" idx="1"/>
          </p:nvPr>
        </p:nvSpPr>
        <p:spPr>
          <a:xfrm>
            <a:off x="213541" y="2039859"/>
            <a:ext cx="5882459" cy="4498826"/>
          </a:xfrm>
        </p:spPr>
        <p:txBody>
          <a:bodyPr>
            <a:normAutofit fontScale="25000" lnSpcReduction="20000"/>
          </a:bodyPr>
          <a:lstStyle/>
          <a:p>
            <a:pPr marL="0" indent="0">
              <a:buNone/>
            </a:pPr>
            <a:r>
              <a:rPr lang="en-US" sz="5600" dirty="0">
                <a:latin typeface="Bodoni MT" panose="02070603080606020203" pitchFamily="18" charset="0"/>
                <a:cs typeface="Arial" panose="020B0604020202020204" pitchFamily="34" charset="0"/>
              </a:rPr>
              <a:t>Dear Community,</a:t>
            </a:r>
            <a:r>
              <a:rPr lang="en-US" sz="800" dirty="0">
                <a:latin typeface="Bodoni MT" panose="02070603080606020203" pitchFamily="18" charset="0"/>
                <a:cs typeface="Arial" panose="020B0604020202020204" pitchFamily="34" charset="0"/>
              </a:rPr>
              <a:t>      </a:t>
            </a:r>
          </a:p>
          <a:p>
            <a:pPr marL="0" indent="0">
              <a:lnSpc>
                <a:spcPct val="120000"/>
              </a:lnSpc>
              <a:buNone/>
            </a:pPr>
            <a:r>
              <a:rPr lang="en-AU" sz="5600" dirty="0">
                <a:latin typeface="Bodoni MT" panose="02070603080606020203" pitchFamily="18" charset="0"/>
                <a:cs typeface="Arial" panose="020B0604020202020204" pitchFamily="34" charset="0"/>
              </a:rPr>
              <a:t>Term 3 has certainly started with a sense of excitement and renewal. We have much to be grateful for and much to celebrate this term. As a school community, we look forward to our Book Fair commencing next week in the MPR. The children will have the opportunity to visit the Book Fair and make a wish list of books they would like to purchase throughout the Book Fair. </a:t>
            </a:r>
          </a:p>
          <a:p>
            <a:pPr marL="0" indent="0">
              <a:lnSpc>
                <a:spcPct val="120000"/>
              </a:lnSpc>
              <a:buNone/>
            </a:pPr>
            <a:r>
              <a:rPr lang="en-AU" sz="5600" dirty="0">
                <a:latin typeface="Bodoni MT" panose="02070603080606020203" pitchFamily="18" charset="0"/>
                <a:cs typeface="Arial" panose="020B0604020202020204" pitchFamily="34" charset="0"/>
              </a:rPr>
              <a:t>A number of children </a:t>
            </a:r>
            <a:r>
              <a:rPr lang="en-US" sz="5600" dirty="0">
                <a:latin typeface="Bodoni MT" panose="02070603080606020203" pitchFamily="18" charset="0"/>
                <a:cs typeface="Arial" panose="020B0604020202020204" pitchFamily="34" charset="0"/>
              </a:rPr>
              <a:t>in Years 5 and 6 </a:t>
            </a:r>
            <a:r>
              <a:rPr lang="en-AU" sz="5600" dirty="0">
                <a:latin typeface="Bodoni MT" panose="02070603080606020203" pitchFamily="18" charset="0"/>
                <a:cs typeface="Arial" panose="020B0604020202020204" pitchFamily="34" charset="0"/>
              </a:rPr>
              <a:t>have been working along with Mrs </a:t>
            </a:r>
            <a:r>
              <a:rPr lang="en-AU" sz="5600" dirty="0" err="1">
                <a:latin typeface="Bodoni MT" panose="02070603080606020203" pitchFamily="18" charset="0"/>
                <a:cs typeface="Arial" panose="020B0604020202020204" pitchFamily="34" charset="0"/>
              </a:rPr>
              <a:t>Kandzidis</a:t>
            </a:r>
            <a:r>
              <a:rPr lang="en-AU" sz="5600" dirty="0">
                <a:latin typeface="Bodoni MT" panose="02070603080606020203" pitchFamily="18" charset="0"/>
                <a:cs typeface="Arial" panose="020B0604020202020204" pitchFamily="34" charset="0"/>
              </a:rPr>
              <a:t> in preparation for their </a:t>
            </a:r>
            <a:r>
              <a:rPr lang="en-AU" sz="5600" dirty="0" err="1">
                <a:latin typeface="Bodoni MT" panose="02070603080606020203" pitchFamily="18" charset="0"/>
                <a:cs typeface="Arial" panose="020B0604020202020204" pitchFamily="34" charset="0"/>
              </a:rPr>
              <a:t>Wakakiri</a:t>
            </a:r>
            <a:r>
              <a:rPr lang="en-AU" sz="5600" dirty="0">
                <a:latin typeface="Bodoni MT" panose="02070603080606020203" pitchFamily="18" charset="0"/>
                <a:cs typeface="Arial" panose="020B0604020202020204" pitchFamily="34" charset="0"/>
              </a:rPr>
              <a:t> performance. This is a </a:t>
            </a:r>
            <a:r>
              <a:rPr lang="en-US" sz="5600" dirty="0">
                <a:latin typeface="Bodoni MT" panose="02070603080606020203" pitchFamily="18" charset="0"/>
                <a:cs typeface="Arial" panose="020B0604020202020204" pitchFamily="34" charset="0"/>
              </a:rPr>
              <a:t>Performing Arts Showcase for primary aged students</a:t>
            </a:r>
            <a:r>
              <a:rPr lang="en-AU" sz="5600" dirty="0">
                <a:latin typeface="Bodoni MT" panose="02070603080606020203" pitchFamily="18" charset="0"/>
                <a:cs typeface="Arial" panose="020B0604020202020204" pitchFamily="34" charset="0"/>
              </a:rPr>
              <a:t> which will be held at the Moonee Ponds Clock Tower on Wednesday 31</a:t>
            </a:r>
            <a:r>
              <a:rPr lang="en-AU" sz="5600" baseline="30000" dirty="0">
                <a:latin typeface="Bodoni MT" panose="02070603080606020203" pitchFamily="18" charset="0"/>
                <a:cs typeface="Arial" panose="020B0604020202020204" pitchFamily="34" charset="0"/>
              </a:rPr>
              <a:t>st</a:t>
            </a:r>
            <a:r>
              <a:rPr lang="en-AU" sz="5600" dirty="0">
                <a:latin typeface="Bodoni MT" panose="02070603080606020203" pitchFamily="18" charset="0"/>
                <a:cs typeface="Arial" panose="020B0604020202020204" pitchFamily="34" charset="0"/>
              </a:rPr>
              <a:t> July. We wish all the students and staff that are preparing for the </a:t>
            </a:r>
            <a:r>
              <a:rPr lang="en-AU" sz="5600" dirty="0" err="1">
                <a:latin typeface="Bodoni MT" panose="02070603080606020203" pitchFamily="18" charset="0"/>
                <a:cs typeface="Arial" panose="020B0604020202020204" pitchFamily="34" charset="0"/>
              </a:rPr>
              <a:t>Wakakiri</a:t>
            </a:r>
            <a:r>
              <a:rPr lang="en-AU" sz="5600" dirty="0">
                <a:latin typeface="Bodoni MT" panose="02070603080606020203" pitchFamily="18" charset="0"/>
                <a:cs typeface="Arial" panose="020B0604020202020204" pitchFamily="34" charset="0"/>
              </a:rPr>
              <a:t> performance all the best and I know they will have a great time and do us proud. </a:t>
            </a:r>
          </a:p>
          <a:p>
            <a:pPr marL="0" indent="0">
              <a:lnSpc>
                <a:spcPct val="120000"/>
              </a:lnSpc>
              <a:buNone/>
            </a:pPr>
            <a:r>
              <a:rPr lang="en-AU" sz="5600" dirty="0">
                <a:latin typeface="Bodoni MT" panose="02070603080606020203" pitchFamily="18" charset="0"/>
                <a:cs typeface="Arial" panose="020B0604020202020204" pitchFamily="34" charset="0"/>
              </a:rPr>
              <a:t>Next week on Tuesday and Thursday we will be holding our online Parent, Teacher, Student Conversations. This will be an opportunity for you and your child to meet with the teacher to celebrate your child's successes at school and to discuss your child's learning.  On Tuesday 30</a:t>
            </a:r>
            <a:r>
              <a:rPr lang="en-AU" sz="5600" baseline="30000" dirty="0">
                <a:latin typeface="Bodoni MT" panose="02070603080606020203" pitchFamily="18" charset="0"/>
                <a:cs typeface="Arial" panose="020B0604020202020204" pitchFamily="34" charset="0"/>
              </a:rPr>
              <a:t>th</a:t>
            </a:r>
            <a:r>
              <a:rPr lang="en-AU" sz="5600" dirty="0">
                <a:latin typeface="Bodoni MT" panose="02070603080606020203" pitchFamily="18" charset="0"/>
                <a:cs typeface="Arial" panose="020B0604020202020204" pitchFamily="34" charset="0"/>
              </a:rPr>
              <a:t> July the children will be finishing school at 12pm and on Thursday 1</a:t>
            </a:r>
            <a:r>
              <a:rPr lang="en-AU" sz="5600" baseline="30000" dirty="0">
                <a:latin typeface="Bodoni MT" panose="02070603080606020203" pitchFamily="18" charset="0"/>
                <a:cs typeface="Arial" panose="020B0604020202020204" pitchFamily="34" charset="0"/>
              </a:rPr>
              <a:t>st</a:t>
            </a:r>
            <a:r>
              <a:rPr lang="en-AU" sz="5600" dirty="0">
                <a:latin typeface="Bodoni MT" panose="02070603080606020203" pitchFamily="18" charset="0"/>
                <a:cs typeface="Arial" panose="020B0604020202020204" pitchFamily="34" charset="0"/>
              </a:rPr>
              <a:t> August they will finish at the normal time. </a:t>
            </a:r>
          </a:p>
        </p:txBody>
      </p:sp>
      <p:pic>
        <p:nvPicPr>
          <p:cNvPr id="7" name="Picture 6">
            <a:extLst>
              <a:ext uri="{FF2B5EF4-FFF2-40B4-BE49-F238E27FC236}">
                <a16:creationId xmlns:a16="http://schemas.microsoft.com/office/drawing/2014/main" id="{0D430406-E857-4202-BC04-078D380B4FF4}"/>
              </a:ext>
            </a:extLst>
          </p:cNvPr>
          <p:cNvPicPr>
            <a:picLocks noChangeAspect="1"/>
          </p:cNvPicPr>
          <p:nvPr/>
        </p:nvPicPr>
        <p:blipFill>
          <a:blip r:embed="rId3"/>
          <a:stretch>
            <a:fillRect/>
          </a:stretch>
        </p:blipFill>
        <p:spPr>
          <a:xfrm>
            <a:off x="9657997" y="170864"/>
            <a:ext cx="2274005" cy="1804572"/>
          </a:xfrm>
          <a:prstGeom prst="rect">
            <a:avLst/>
          </a:prstGeom>
        </p:spPr>
      </p:pic>
      <p:sp>
        <p:nvSpPr>
          <p:cNvPr id="9" name="TextBox 8">
            <a:extLst>
              <a:ext uri="{FF2B5EF4-FFF2-40B4-BE49-F238E27FC236}">
                <a16:creationId xmlns:a16="http://schemas.microsoft.com/office/drawing/2014/main" id="{37ABA67D-7F72-476E-9B9B-B080C322013D}"/>
              </a:ext>
            </a:extLst>
          </p:cNvPr>
          <p:cNvSpPr txBox="1"/>
          <p:nvPr/>
        </p:nvSpPr>
        <p:spPr>
          <a:xfrm>
            <a:off x="1416051" y="1611064"/>
            <a:ext cx="7251700" cy="461665"/>
          </a:xfrm>
          <a:prstGeom prst="rect">
            <a:avLst/>
          </a:prstGeom>
          <a:noFill/>
        </p:spPr>
        <p:txBody>
          <a:bodyPr wrap="square" rtlCol="0">
            <a:spAutoFit/>
          </a:bodyPr>
          <a:lstStyle/>
          <a:p>
            <a:pPr algn="ctr"/>
            <a:r>
              <a:rPr lang="en-US" sz="2400" dirty="0">
                <a:solidFill>
                  <a:srgbClr val="C00000"/>
                </a:solidFill>
                <a:latin typeface="Brush Script MT" panose="03060802040406070304" pitchFamily="66" charset="0"/>
              </a:rPr>
              <a:t>Staying Connected No.10, 26th July 2024</a:t>
            </a:r>
            <a:endParaRPr lang="en-AU" sz="2400" dirty="0">
              <a:solidFill>
                <a:srgbClr val="C00000"/>
              </a:solidFill>
              <a:latin typeface="Brush Script MT" panose="03060802040406070304" pitchFamily="66" charset="0"/>
            </a:endParaRPr>
          </a:p>
        </p:txBody>
      </p:sp>
      <p:sp>
        <p:nvSpPr>
          <p:cNvPr id="2" name="Footer Placeholder 1">
            <a:extLst>
              <a:ext uri="{FF2B5EF4-FFF2-40B4-BE49-F238E27FC236}">
                <a16:creationId xmlns:a16="http://schemas.microsoft.com/office/drawing/2014/main" id="{DD3DFEC3-0CEB-4B35-B7EE-5247AC633274}"/>
              </a:ext>
            </a:extLst>
          </p:cNvPr>
          <p:cNvSpPr>
            <a:spLocks noGrp="1"/>
          </p:cNvSpPr>
          <p:nvPr>
            <p:ph type="ftr" sz="quarter" idx="11"/>
          </p:nvPr>
        </p:nvSpPr>
        <p:spPr>
          <a:xfrm>
            <a:off x="404689" y="6474262"/>
            <a:ext cx="5277272" cy="365125"/>
          </a:xfrm>
        </p:spPr>
        <p:txBody>
          <a:bodyPr/>
          <a:lstStyle/>
          <a:p>
            <a:r>
              <a:rPr lang="en-AU" dirty="0"/>
              <a:t>St. Mary MacKillop Primary School is committed to child safety. We believe all students deserve, </a:t>
            </a:r>
          </a:p>
          <a:p>
            <a:r>
              <a:rPr lang="en-AU" dirty="0"/>
              <a:t>as a fundamental right, safety and protection from all forms of abuse and neglect.</a:t>
            </a:r>
          </a:p>
        </p:txBody>
      </p:sp>
      <p:sp>
        <p:nvSpPr>
          <p:cNvPr id="3" name="Content Placeholder 2">
            <a:extLst>
              <a:ext uri="{FF2B5EF4-FFF2-40B4-BE49-F238E27FC236}">
                <a16:creationId xmlns:a16="http://schemas.microsoft.com/office/drawing/2014/main" id="{33E796B3-5EFA-4046-B318-17D083686BB9}"/>
              </a:ext>
            </a:extLst>
          </p:cNvPr>
          <p:cNvSpPr>
            <a:spLocks noGrp="1"/>
          </p:cNvSpPr>
          <p:nvPr>
            <p:ph sz="half" idx="2"/>
          </p:nvPr>
        </p:nvSpPr>
        <p:spPr>
          <a:xfrm>
            <a:off x="6145511" y="1975436"/>
            <a:ext cx="5277273" cy="5096483"/>
          </a:xfrm>
        </p:spPr>
        <p:txBody>
          <a:bodyPr>
            <a:normAutofit fontScale="25000" lnSpcReduction="20000"/>
          </a:bodyPr>
          <a:lstStyle/>
          <a:p>
            <a:pPr marL="0" indent="0">
              <a:lnSpc>
                <a:spcPct val="120000"/>
              </a:lnSpc>
              <a:spcBef>
                <a:spcPts val="0"/>
              </a:spcBef>
              <a:buNone/>
            </a:pPr>
            <a:endParaRPr lang="en-AU" sz="3200" dirty="0">
              <a:latin typeface="Bodoni MT" panose="02070603080606020203" pitchFamily="18" charset="0"/>
              <a:cs typeface="Arial" panose="020B0604020202020204" pitchFamily="34" charset="0"/>
            </a:endParaRPr>
          </a:p>
          <a:p>
            <a:pPr marL="0" indent="0">
              <a:lnSpc>
                <a:spcPct val="120000"/>
              </a:lnSpc>
              <a:spcBef>
                <a:spcPts val="0"/>
              </a:spcBef>
              <a:buNone/>
            </a:pPr>
            <a:r>
              <a:rPr lang="en-AU" sz="5600" dirty="0">
                <a:latin typeface="Bodoni MT" panose="02070603080606020203" pitchFamily="18" charset="0"/>
                <a:cs typeface="Arial" panose="020B0604020202020204" pitchFamily="34" charset="0"/>
              </a:rPr>
              <a:t>If you have not yet booked your appointment please refer </a:t>
            </a:r>
          </a:p>
          <a:p>
            <a:pPr marL="0" indent="0">
              <a:lnSpc>
                <a:spcPct val="120000"/>
              </a:lnSpc>
              <a:spcBef>
                <a:spcPts val="0"/>
              </a:spcBef>
              <a:buNone/>
            </a:pPr>
            <a:r>
              <a:rPr lang="en-AU" sz="5600" dirty="0">
                <a:latin typeface="Bodoni MT" panose="02070603080606020203" pitchFamily="18" charset="0"/>
                <a:cs typeface="Arial" panose="020B0604020202020204" pitchFamily="34" charset="0"/>
              </a:rPr>
              <a:t>to the email sent out earlier this week or contact the school </a:t>
            </a:r>
          </a:p>
          <a:p>
            <a:pPr marL="0" indent="0">
              <a:lnSpc>
                <a:spcPct val="120000"/>
              </a:lnSpc>
              <a:spcBef>
                <a:spcPts val="0"/>
              </a:spcBef>
              <a:buNone/>
            </a:pPr>
            <a:r>
              <a:rPr lang="en-AU" sz="5600" dirty="0">
                <a:latin typeface="Bodoni MT" panose="02070603080606020203" pitchFamily="18" charset="0"/>
                <a:cs typeface="Arial" panose="020B0604020202020204" pitchFamily="34" charset="0"/>
              </a:rPr>
              <a:t>to book in your appointment.</a:t>
            </a:r>
          </a:p>
          <a:p>
            <a:pPr marL="0" indent="0">
              <a:lnSpc>
                <a:spcPct val="120000"/>
              </a:lnSpc>
              <a:buNone/>
            </a:pPr>
            <a:r>
              <a:rPr lang="en-AU" sz="5600" dirty="0">
                <a:latin typeface="Bodoni MT" panose="02070603080606020203" pitchFamily="18" charset="0"/>
                <a:cs typeface="Arial" panose="020B0604020202020204" pitchFamily="34" charset="0"/>
              </a:rPr>
              <a:t>As we reflected at assembly on Monday about Jesus’ Grandparents Anne and Joachim we stop and think about our own Grandparents and how they often play a crucial role in shaping our values, beliefs, and sense of identity. They pass down wisdom, traditions, and a sense of continuity that connects us to our roots. Just as Anne and Joachim's faith influenced Mary and ultimately Jesus, our grandparents' guidance and love can profoundly shape our lives.</a:t>
            </a:r>
          </a:p>
          <a:p>
            <a:pPr marL="0" indent="0">
              <a:lnSpc>
                <a:spcPct val="120000"/>
              </a:lnSpc>
              <a:buNone/>
            </a:pPr>
            <a:r>
              <a:rPr lang="en-AU" sz="5600" dirty="0">
                <a:latin typeface="Bodoni MT" panose="02070603080606020203" pitchFamily="18" charset="0"/>
                <a:cs typeface="Arial" panose="020B0604020202020204" pitchFamily="34" charset="0"/>
              </a:rPr>
              <a:t>And finally, this week I heard a heart warming story from a member of the local community. Late last term a member of the community was walking along Sunshine Ave, where she tripped and fell. A number of our wonderful parents stopped and helped her up and made sure she was ok. This is a true testament to the wonderful, caring community we have here at St Mary MacKillop.</a:t>
            </a:r>
          </a:p>
          <a:p>
            <a:pPr marL="0" indent="0">
              <a:buNone/>
            </a:pPr>
            <a:r>
              <a:rPr lang="en-US" sz="5600" dirty="0">
                <a:latin typeface="Bodoni MT" panose="02070603080606020203" pitchFamily="18" charset="0"/>
                <a:cs typeface="Arial" panose="020B0604020202020204" pitchFamily="34" charset="0"/>
              </a:rPr>
              <a:t>Have a great weekend everyone. </a:t>
            </a:r>
          </a:p>
          <a:p>
            <a:pPr marL="0" indent="0">
              <a:buNone/>
            </a:pPr>
            <a:r>
              <a:rPr lang="en-US" sz="5600" b="1" dirty="0">
                <a:latin typeface="Bodoni MT" panose="02070603080606020203" pitchFamily="18" charset="0"/>
                <a:cs typeface="Arial" panose="020B0604020202020204" pitchFamily="34" charset="0"/>
              </a:rPr>
              <a:t>Anthony D’Amico</a:t>
            </a:r>
            <a:endParaRPr lang="en-AU" sz="5600" b="1" dirty="0">
              <a:latin typeface="Bodoni MT" panose="02070603080606020203" pitchFamily="18" charset="0"/>
              <a:cs typeface="Arial" panose="020B0604020202020204" pitchFamily="34" charset="0"/>
            </a:endParaRPr>
          </a:p>
          <a:p>
            <a:pPr marL="0" indent="0">
              <a:buNone/>
            </a:pPr>
            <a:r>
              <a:rPr lang="en-US" sz="5600" b="1" dirty="0">
                <a:latin typeface="Bodoni MT" panose="02070603080606020203" pitchFamily="18" charset="0"/>
                <a:cs typeface="Arial" panose="020B0604020202020204" pitchFamily="34" charset="0"/>
              </a:rPr>
              <a:t>Principal</a:t>
            </a:r>
            <a:endParaRPr lang="en-AU" sz="5600" b="1" dirty="0">
              <a:latin typeface="Bodoni MT" panose="02070603080606020203" pitchFamily="18" charset="0"/>
              <a:cs typeface="Arial" panose="020B0604020202020204" pitchFamily="34" charset="0"/>
            </a:endParaRPr>
          </a:p>
          <a:p>
            <a:pPr marL="0" indent="0">
              <a:buNone/>
            </a:pPr>
            <a:endParaRPr lang="en-AU" sz="5600" dirty="0">
              <a:latin typeface="Bahnschrift SemiBold SemiConden" panose="020B0502040204020203" pitchFamily="34" charset="0"/>
              <a:cs typeface="Arial" panose="020B0604020202020204" pitchFamily="34" charset="0"/>
            </a:endParaRPr>
          </a:p>
          <a:p>
            <a:endParaRPr lang="en-AU" sz="1400" dirty="0"/>
          </a:p>
        </p:txBody>
      </p:sp>
      <p:sp>
        <p:nvSpPr>
          <p:cNvPr id="10" name="TextBox 9">
            <a:extLst>
              <a:ext uri="{FF2B5EF4-FFF2-40B4-BE49-F238E27FC236}">
                <a16:creationId xmlns:a16="http://schemas.microsoft.com/office/drawing/2014/main" id="{12D7E92B-D0EF-42F8-B402-2644C3327214}"/>
              </a:ext>
            </a:extLst>
          </p:cNvPr>
          <p:cNvSpPr txBox="1"/>
          <p:nvPr/>
        </p:nvSpPr>
        <p:spPr>
          <a:xfrm>
            <a:off x="8843582" y="6133138"/>
            <a:ext cx="2833811" cy="553998"/>
          </a:xfrm>
          <a:prstGeom prst="rect">
            <a:avLst/>
          </a:prstGeom>
          <a:noFill/>
        </p:spPr>
        <p:txBody>
          <a:bodyPr wrap="square" rtlCol="0">
            <a:spAutoFit/>
          </a:bodyPr>
          <a:lstStyle/>
          <a:p>
            <a:r>
              <a:rPr lang="en-AU" sz="1000" dirty="0"/>
              <a:t>As Mary Mackillop said in 1899,</a:t>
            </a:r>
          </a:p>
          <a:p>
            <a:r>
              <a:rPr lang="en-AU" sz="1000" dirty="0"/>
              <a:t>“May God bless you all, with all the love in my heart I pray that God may do this.”</a:t>
            </a:r>
          </a:p>
        </p:txBody>
      </p:sp>
    </p:spTree>
    <p:extLst>
      <p:ext uri="{BB962C8B-B14F-4D97-AF65-F5344CB8AC3E}">
        <p14:creationId xmlns:p14="http://schemas.microsoft.com/office/powerpoint/2010/main" val="4128282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7867627-4D69-4F3A-A3CE-4CCD242B8838}"/>
              </a:ext>
            </a:extLst>
          </p:cNvPr>
          <p:cNvSpPr>
            <a:spLocks noGrp="1"/>
          </p:cNvSpPr>
          <p:nvPr>
            <p:ph type="ftr" sz="quarter" idx="11"/>
          </p:nvPr>
        </p:nvSpPr>
        <p:spPr>
          <a:xfrm>
            <a:off x="677334" y="6250912"/>
            <a:ext cx="5234516" cy="365125"/>
          </a:xfrm>
        </p:spPr>
        <p:txBody>
          <a:bodyPr/>
          <a:lstStyle/>
          <a:p>
            <a:r>
              <a:rPr lang="en-AU" dirty="0"/>
              <a:t>St. Mary MacKillop Primary School is committed to child safety. We believe all students deserve, </a:t>
            </a:r>
          </a:p>
          <a:p>
            <a:r>
              <a:rPr lang="en-AU" dirty="0"/>
              <a:t>as a fundamental right, safety and protection from all forms of abuse and neglect.</a:t>
            </a:r>
          </a:p>
        </p:txBody>
      </p:sp>
      <p:sp>
        <p:nvSpPr>
          <p:cNvPr id="7" name="TextBox 6">
            <a:extLst>
              <a:ext uri="{FF2B5EF4-FFF2-40B4-BE49-F238E27FC236}">
                <a16:creationId xmlns:a16="http://schemas.microsoft.com/office/drawing/2014/main" id="{C4AA117C-76C8-4167-BE4C-FA83F9527FB5}"/>
              </a:ext>
            </a:extLst>
          </p:cNvPr>
          <p:cNvSpPr txBox="1"/>
          <p:nvPr/>
        </p:nvSpPr>
        <p:spPr>
          <a:xfrm>
            <a:off x="336550" y="361950"/>
            <a:ext cx="5626100" cy="8679299"/>
          </a:xfrm>
          <a:prstGeom prst="rect">
            <a:avLst/>
          </a:prstGeom>
          <a:noFill/>
        </p:spPr>
        <p:txBody>
          <a:bodyPr wrap="square" rtlCol="0">
            <a:spAutoFit/>
          </a:bodyPr>
          <a:lstStyle/>
          <a:p>
            <a:pPr algn="ctr"/>
            <a:r>
              <a:rPr lang="en-AU" b="1" dirty="0">
                <a:solidFill>
                  <a:schemeClr val="accent2"/>
                </a:solidFill>
              </a:rPr>
              <a:t>REMINDERS</a:t>
            </a:r>
          </a:p>
          <a:p>
            <a:endParaRPr lang="en-AU" sz="1200" dirty="0"/>
          </a:p>
          <a:p>
            <a:pPr marL="285750" indent="-285750">
              <a:buFont typeface="Arial" panose="020B0604020202020204" pitchFamily="34" charset="0"/>
              <a:buChar char="•"/>
            </a:pPr>
            <a:r>
              <a:rPr lang="en-AU" sz="1200" dirty="0"/>
              <a:t>The basketball court is used as a carpark in the morning and afternoon. The safety of our children is of utmost importance and therefore I ask that you take extra care when driving in the carpark areas. The speed limit is </a:t>
            </a:r>
            <a:r>
              <a:rPr lang="en-AU" sz="1200" b="1" dirty="0"/>
              <a:t>5km per hour </a:t>
            </a:r>
            <a:r>
              <a:rPr lang="en-AU" sz="1200" dirty="0"/>
              <a:t>and there is to be no double parking at all. </a:t>
            </a:r>
          </a:p>
          <a:p>
            <a:r>
              <a:rPr lang="en-AU" sz="1200" dirty="0"/>
              <a:t>      Please only park in the designated parking spots and do not park on the</a:t>
            </a:r>
          </a:p>
          <a:p>
            <a:r>
              <a:rPr lang="en-AU" sz="1200" dirty="0"/>
              <a:t>      artificial turf or in pedestrian walk ways. </a:t>
            </a:r>
          </a:p>
          <a:p>
            <a:r>
              <a:rPr lang="en-AU" sz="1200" dirty="0"/>
              <a:t>      Thank you for taking the safety of our children seriously. </a:t>
            </a:r>
          </a:p>
          <a:p>
            <a:endParaRPr lang="en-AU" sz="1400" dirty="0"/>
          </a:p>
          <a:p>
            <a:pPr marL="285750" indent="-285750">
              <a:buFont typeface="Arial" panose="020B0604020202020204" pitchFamily="34" charset="0"/>
              <a:buChar char="•"/>
            </a:pPr>
            <a:endParaRPr lang="en-AU" sz="1200" dirty="0"/>
          </a:p>
          <a:p>
            <a:endParaRPr lang="en-AU" sz="1200" dirty="0"/>
          </a:p>
          <a:p>
            <a:endParaRPr lang="en-AU" sz="1200" dirty="0"/>
          </a:p>
          <a:p>
            <a:pPr marL="285750" indent="-285750">
              <a:buFont typeface="Arial" panose="020B0604020202020204" pitchFamily="34" charset="0"/>
              <a:buChar char="•"/>
            </a:pPr>
            <a:r>
              <a:rPr lang="en-AU" sz="1200" dirty="0"/>
              <a:t>From time to time our children forget to bring their lunch to school or a lunch order is ordered for the wrong day and we ask parents to bring in the missing lunch. In order to continue with our healthy eating expectations we ask that parents </a:t>
            </a:r>
            <a:r>
              <a:rPr lang="en-AU" sz="1200" b="1" u="sng" dirty="0"/>
              <a:t>do not bring in take away food</a:t>
            </a:r>
            <a:r>
              <a:rPr lang="en-AU" sz="1200" dirty="0"/>
              <a:t> such as McDonalds, KFC etc. If you do need to purchase lunch for your child we ask that you purchase things such as sushi, sandwiches or wraps. </a:t>
            </a:r>
          </a:p>
          <a:p>
            <a:pPr marL="285750" indent="-285750">
              <a:buFont typeface="Arial" panose="020B0604020202020204" pitchFamily="34" charset="0"/>
              <a:buChar char="•"/>
            </a:pPr>
            <a:endParaRPr lang="en-AU" sz="1200" dirty="0"/>
          </a:p>
          <a:p>
            <a:pPr marL="285750" indent="-285750">
              <a:buFont typeface="Arial" panose="020B0604020202020204" pitchFamily="34" charset="0"/>
              <a:buChar char="•"/>
            </a:pPr>
            <a:r>
              <a:rPr lang="en-AU" sz="1200" dirty="0"/>
              <a:t>The School opens at 8.30am and children can enter the classroom at 8.50am. </a:t>
            </a:r>
            <a:r>
              <a:rPr lang="en-AU" sz="1200" b="1" u="sng" dirty="0"/>
              <a:t>Please do not </a:t>
            </a:r>
            <a:r>
              <a:rPr lang="en-AU" sz="1200" b="1" dirty="0"/>
              <a:t>drop children off prior to 8.30am. </a:t>
            </a:r>
            <a:r>
              <a:rPr lang="en-AU" sz="1200" dirty="0"/>
              <a:t>If you need to bring your child to school before 8.30am please book them into the before school hours program.</a:t>
            </a:r>
          </a:p>
          <a:p>
            <a:pPr marL="285750" indent="-285750">
              <a:buFont typeface="Arial" panose="020B0604020202020204" pitchFamily="34" charset="0"/>
              <a:buChar char="•"/>
            </a:pPr>
            <a:endParaRPr lang="en-AU" sz="1200" dirty="0"/>
          </a:p>
          <a:p>
            <a:pPr marL="285750" indent="-285750">
              <a:buFont typeface="Arial" panose="020B0604020202020204" pitchFamily="34" charset="0"/>
              <a:buChar char="•"/>
            </a:pPr>
            <a:r>
              <a:rPr lang="en-AU" sz="1200" dirty="0"/>
              <a:t>St Mary MacKillop is a ‘Smoke Free Zone’ and smoking on the school grounds in not permitted. According to the law, ‘The Tobacco Act 1987 bans smoking or vaping on school premises or within 4 metres of any pedestrian access point to school premises.’ </a:t>
            </a:r>
          </a:p>
          <a:p>
            <a:r>
              <a:rPr lang="en-AU" sz="1200" b="1" dirty="0"/>
              <a:t>      </a:t>
            </a:r>
            <a:r>
              <a:rPr lang="en-AU" sz="1200" b="1" u="sng" dirty="0"/>
              <a:t>Please do not smoke or vape </a:t>
            </a:r>
            <a:r>
              <a:rPr lang="en-AU" sz="1200" b="1" dirty="0"/>
              <a:t>on the school grounds.</a:t>
            </a:r>
            <a:r>
              <a:rPr lang="en-AU" sz="1200" dirty="0"/>
              <a:t> </a:t>
            </a:r>
          </a:p>
          <a:p>
            <a:endParaRPr lang="en-AU" sz="1200" dirty="0"/>
          </a:p>
          <a:p>
            <a:pPr marL="285750" indent="-285750">
              <a:buFont typeface="Arial" panose="020B0604020202020204" pitchFamily="34" charset="0"/>
              <a:buChar char="•"/>
            </a:pPr>
            <a:endParaRPr lang="en-AU" sz="1200" dirty="0"/>
          </a:p>
          <a:p>
            <a:pPr marL="285750" indent="-285750">
              <a:buFont typeface="Arial" panose="020B0604020202020204" pitchFamily="34" charset="0"/>
              <a:buChar char="•"/>
            </a:pPr>
            <a:endParaRPr lang="en-AU" sz="1200" dirty="0"/>
          </a:p>
          <a:p>
            <a:pPr marL="285750" indent="-285750">
              <a:buFont typeface="Arial" panose="020B0604020202020204" pitchFamily="34" charset="0"/>
              <a:buChar char="•"/>
            </a:pPr>
            <a:endParaRPr lang="en-AU" sz="1200" dirty="0"/>
          </a:p>
          <a:p>
            <a:r>
              <a:rPr lang="en-AU" sz="1400" dirty="0"/>
              <a:t>				</a:t>
            </a:r>
            <a:endParaRPr lang="en-AU" sz="1200" dirty="0"/>
          </a:p>
          <a:p>
            <a:endParaRPr lang="en-AU" sz="1400" dirty="0"/>
          </a:p>
          <a:p>
            <a:endParaRPr lang="en-AU" sz="1400" dirty="0"/>
          </a:p>
          <a:p>
            <a:endParaRPr lang="en-AU" sz="1400" dirty="0"/>
          </a:p>
          <a:p>
            <a:endParaRPr lang="en-AU" sz="1400" dirty="0"/>
          </a:p>
          <a:p>
            <a:endParaRPr lang="en-AU" sz="1400" dirty="0"/>
          </a:p>
          <a:p>
            <a:endParaRPr lang="en-AU" sz="1400" dirty="0"/>
          </a:p>
          <a:p>
            <a:pPr marL="285750" indent="-285750">
              <a:buFont typeface="Arial" panose="020B0604020202020204" pitchFamily="34" charset="0"/>
              <a:buChar char="•"/>
            </a:pPr>
            <a:endParaRPr lang="en-AU" sz="1400" dirty="0"/>
          </a:p>
          <a:p>
            <a:endParaRPr lang="en-AU" dirty="0"/>
          </a:p>
        </p:txBody>
      </p:sp>
      <p:sp>
        <p:nvSpPr>
          <p:cNvPr id="8" name="TextBox 7">
            <a:extLst>
              <a:ext uri="{FF2B5EF4-FFF2-40B4-BE49-F238E27FC236}">
                <a16:creationId xmlns:a16="http://schemas.microsoft.com/office/drawing/2014/main" id="{A2E1CEDF-5C71-4809-87AA-C8DC0870BC26}"/>
              </a:ext>
            </a:extLst>
          </p:cNvPr>
          <p:cNvSpPr txBox="1"/>
          <p:nvPr/>
        </p:nvSpPr>
        <p:spPr>
          <a:xfrm>
            <a:off x="6021373" y="-99445"/>
            <a:ext cx="6013450" cy="4970591"/>
          </a:xfrm>
          <a:prstGeom prst="rect">
            <a:avLst/>
          </a:prstGeom>
          <a:noFill/>
        </p:spPr>
        <p:txBody>
          <a:bodyPr wrap="square" rtlCol="0">
            <a:spAutoFit/>
          </a:bodyPr>
          <a:lstStyle/>
          <a:p>
            <a:pPr algn="ctr"/>
            <a:endParaRPr lang="en-AU" b="1" dirty="0">
              <a:solidFill>
                <a:schemeClr val="accent2"/>
              </a:solidFill>
            </a:endParaRPr>
          </a:p>
          <a:p>
            <a:pPr algn="ctr"/>
            <a:endParaRPr lang="en-AU" sz="1100" b="1" dirty="0">
              <a:solidFill>
                <a:schemeClr val="accent2"/>
              </a:solidFill>
            </a:endParaRPr>
          </a:p>
          <a:p>
            <a:pPr marL="171450" indent="-171450">
              <a:buFont typeface="Arial" panose="020B0604020202020204" pitchFamily="34" charset="0"/>
              <a:buChar char="•"/>
            </a:pPr>
            <a:r>
              <a:rPr lang="en-AU" sz="1200" dirty="0"/>
              <a:t>     If your child needs to bring a mobile phone to school it must be </a:t>
            </a:r>
          </a:p>
          <a:p>
            <a:r>
              <a:rPr lang="en-AU" sz="1200" dirty="0"/>
              <a:t>         handed into the teacher in the morning where it will be stored </a:t>
            </a:r>
          </a:p>
          <a:p>
            <a:r>
              <a:rPr lang="en-AU" sz="1200" dirty="0"/>
              <a:t>         in a secured location and returned to them in the afternoon.                      </a:t>
            </a:r>
          </a:p>
          <a:p>
            <a:r>
              <a:rPr lang="en-AU" sz="1200" dirty="0"/>
              <a:t>         Please refer to the Mobile phone policy on the school website.</a:t>
            </a:r>
          </a:p>
          <a:p>
            <a:pPr algn="ctr"/>
            <a:endParaRPr lang="en-AU" sz="1200" b="1" dirty="0">
              <a:solidFill>
                <a:schemeClr val="accent2"/>
              </a:solidFill>
            </a:endParaRPr>
          </a:p>
          <a:p>
            <a:pPr marL="285750" indent="-285750">
              <a:buFont typeface="Arial" panose="020B0604020202020204" pitchFamily="34" charset="0"/>
              <a:buChar char="•"/>
            </a:pPr>
            <a:r>
              <a:rPr lang="en-AU" sz="1200" dirty="0"/>
              <a:t>   As there is no supervision on the playground area in the morning, </a:t>
            </a:r>
          </a:p>
          <a:p>
            <a:r>
              <a:rPr lang="en-AU" sz="1200" dirty="0"/>
              <a:t>         the playground is out of bounds and children are not to play on </a:t>
            </a:r>
          </a:p>
          <a:p>
            <a:r>
              <a:rPr lang="en-AU" sz="1200" dirty="0"/>
              <a:t>         the playground before school.</a:t>
            </a:r>
          </a:p>
          <a:p>
            <a:pPr marL="285750" indent="-285750">
              <a:buFont typeface="Arial" panose="020B0604020202020204" pitchFamily="34" charset="0"/>
              <a:buChar char="•"/>
            </a:pPr>
            <a:endParaRPr lang="en-AU" sz="1200" dirty="0"/>
          </a:p>
          <a:p>
            <a:pPr marL="285750" indent="-285750">
              <a:buFont typeface="Arial" panose="020B0604020202020204" pitchFamily="34" charset="0"/>
              <a:buChar char="•"/>
            </a:pPr>
            <a:r>
              <a:rPr lang="en-AU" sz="1200" dirty="0"/>
              <a:t>   The front drive through area between the Church and the School </a:t>
            </a:r>
          </a:p>
          <a:p>
            <a:r>
              <a:rPr lang="en-AU" sz="1200" dirty="0"/>
              <a:t>         operates as a drive through zone only before school.</a:t>
            </a:r>
          </a:p>
          <a:p>
            <a:pPr marL="285750" indent="-285750">
              <a:buFont typeface="Arial" panose="020B0604020202020204" pitchFamily="34" charset="0"/>
              <a:buChar char="•"/>
            </a:pPr>
            <a:endParaRPr lang="en-AU" sz="1200" dirty="0"/>
          </a:p>
          <a:p>
            <a:pPr marL="171450" indent="-171450">
              <a:buFont typeface="Arial" panose="020B0604020202020204" pitchFamily="34" charset="0"/>
              <a:buChar char="•"/>
            </a:pPr>
            <a:r>
              <a:rPr lang="en-AU" sz="1200" dirty="0"/>
              <a:t>     Due to a few near misses, those who wish to park and bring</a:t>
            </a:r>
          </a:p>
          <a:p>
            <a:r>
              <a:rPr lang="en-AU" sz="1200" dirty="0"/>
              <a:t>         their child into class must </a:t>
            </a:r>
            <a:r>
              <a:rPr lang="en-AU" sz="1200" b="1" u="sng" dirty="0"/>
              <a:t>use the back car park area.</a:t>
            </a:r>
          </a:p>
          <a:p>
            <a:r>
              <a:rPr lang="en-AU" sz="1200" dirty="0"/>
              <a:t>         There is now no parental parking in bays outside the front of </a:t>
            </a:r>
          </a:p>
          <a:p>
            <a:r>
              <a:rPr lang="en-AU" sz="1200" dirty="0"/>
              <a:t>         the Church.</a:t>
            </a:r>
          </a:p>
          <a:p>
            <a:endParaRPr lang="en-AU" sz="1200" dirty="0"/>
          </a:p>
          <a:p>
            <a:endParaRPr lang="en-AU" sz="1200" dirty="0"/>
          </a:p>
          <a:p>
            <a:endParaRPr lang="en-AU" sz="1200" dirty="0"/>
          </a:p>
          <a:p>
            <a:br>
              <a:rPr lang="en-AU" dirty="0"/>
            </a:br>
            <a:endParaRPr lang="en-AU" b="1" dirty="0">
              <a:solidFill>
                <a:schemeClr val="accent2"/>
              </a:solidFill>
            </a:endParaRPr>
          </a:p>
          <a:p>
            <a:endParaRPr lang="en-AU" sz="1200" dirty="0"/>
          </a:p>
          <a:p>
            <a:endParaRPr lang="en-AU" sz="1200" dirty="0"/>
          </a:p>
        </p:txBody>
      </p:sp>
      <p:pic>
        <p:nvPicPr>
          <p:cNvPr id="2" name="Picture 1">
            <a:extLst>
              <a:ext uri="{FF2B5EF4-FFF2-40B4-BE49-F238E27FC236}">
                <a16:creationId xmlns:a16="http://schemas.microsoft.com/office/drawing/2014/main" id="{C968BDA8-01A0-4430-96D7-23518D5AF25F}"/>
              </a:ext>
            </a:extLst>
          </p:cNvPr>
          <p:cNvPicPr>
            <a:picLocks noChangeAspect="1"/>
          </p:cNvPicPr>
          <p:nvPr/>
        </p:nvPicPr>
        <p:blipFill>
          <a:blip r:embed="rId2"/>
          <a:stretch>
            <a:fillRect/>
          </a:stretch>
        </p:blipFill>
        <p:spPr>
          <a:xfrm>
            <a:off x="4744633" y="1766483"/>
            <a:ext cx="1167217" cy="1167217"/>
          </a:xfrm>
          <a:prstGeom prst="rect">
            <a:avLst/>
          </a:prstGeom>
        </p:spPr>
      </p:pic>
    </p:spTree>
    <p:extLst>
      <p:ext uri="{BB962C8B-B14F-4D97-AF65-F5344CB8AC3E}">
        <p14:creationId xmlns:p14="http://schemas.microsoft.com/office/powerpoint/2010/main" val="8713543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479FAB9-4E6D-4A6D-865B-488EBE60BEC4}"/>
              </a:ext>
            </a:extLst>
          </p:cNvPr>
          <p:cNvSpPr>
            <a:spLocks noGrp="1"/>
          </p:cNvSpPr>
          <p:nvPr>
            <p:ph type="ftr" sz="quarter" idx="11"/>
          </p:nvPr>
        </p:nvSpPr>
        <p:spPr>
          <a:xfrm>
            <a:off x="677334" y="6041362"/>
            <a:ext cx="5248091" cy="365125"/>
          </a:xfrm>
        </p:spPr>
        <p:txBody>
          <a:bodyPr/>
          <a:lstStyle/>
          <a:p>
            <a:r>
              <a:rPr lang="en-AU" dirty="0"/>
              <a:t>St. Mary MacKillop Primary School is committed to child safety. We believe all students deserve, </a:t>
            </a:r>
          </a:p>
          <a:p>
            <a:r>
              <a:rPr lang="en-AU" dirty="0"/>
              <a:t>as a fundamental right, safety and protection from all forms of abuse and neglect.</a:t>
            </a:r>
          </a:p>
        </p:txBody>
      </p:sp>
      <p:sp>
        <p:nvSpPr>
          <p:cNvPr id="7" name="Rectangle 6">
            <a:extLst>
              <a:ext uri="{FF2B5EF4-FFF2-40B4-BE49-F238E27FC236}">
                <a16:creationId xmlns:a16="http://schemas.microsoft.com/office/drawing/2014/main" id="{0AD45BEC-1DBB-4FE7-AE8B-822321EAD0A5}"/>
              </a:ext>
            </a:extLst>
          </p:cNvPr>
          <p:cNvSpPr/>
          <p:nvPr/>
        </p:nvSpPr>
        <p:spPr>
          <a:xfrm>
            <a:off x="6230339" y="297362"/>
            <a:ext cx="5665250" cy="558230"/>
          </a:xfrm>
          <a:prstGeom prst="rect">
            <a:avLst/>
          </a:prstGeom>
        </p:spPr>
        <p:txBody>
          <a:bodyPr wrap="square">
            <a:spAutoFit/>
          </a:bodyPr>
          <a:lstStyle/>
          <a:p>
            <a:pPr algn="ctr"/>
            <a:endParaRPr lang="en-AU" b="1" dirty="0"/>
          </a:p>
          <a:p>
            <a:pPr>
              <a:lnSpc>
                <a:spcPct val="107000"/>
              </a:lnSpc>
              <a:spcAft>
                <a:spcPts val="800"/>
              </a:spcAft>
            </a:pP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7FB3D729-0603-49A7-8178-5C7F9733C63C}"/>
              </a:ext>
            </a:extLst>
          </p:cNvPr>
          <p:cNvSpPr/>
          <p:nvPr/>
        </p:nvSpPr>
        <p:spPr>
          <a:xfrm>
            <a:off x="1892572" y="348324"/>
            <a:ext cx="2501005" cy="369332"/>
          </a:xfrm>
          <a:prstGeom prst="rect">
            <a:avLst/>
          </a:prstGeom>
        </p:spPr>
        <p:txBody>
          <a:bodyPr wrap="none">
            <a:spAutoFit/>
          </a:bodyPr>
          <a:lstStyle/>
          <a:p>
            <a:pPr algn="ctr"/>
            <a:r>
              <a:rPr lang="en-AU" dirty="0">
                <a:latin typeface="Algerian" panose="04020705040A02060702" pitchFamily="82" charset="0"/>
              </a:rPr>
              <a:t>Principal’s Awards</a:t>
            </a:r>
          </a:p>
        </p:txBody>
      </p:sp>
      <p:pic>
        <p:nvPicPr>
          <p:cNvPr id="5" name="Picture 4">
            <a:extLst>
              <a:ext uri="{FF2B5EF4-FFF2-40B4-BE49-F238E27FC236}">
                <a16:creationId xmlns:a16="http://schemas.microsoft.com/office/drawing/2014/main" id="{D341C866-DD71-4E9E-AF11-5729E448A2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337" y="1050372"/>
            <a:ext cx="5567460" cy="4153249"/>
          </a:xfrm>
          <a:prstGeom prst="rect">
            <a:avLst/>
          </a:prstGeom>
        </p:spPr>
      </p:pic>
      <p:pic>
        <p:nvPicPr>
          <p:cNvPr id="6" name="Picture 5">
            <a:extLst>
              <a:ext uri="{FF2B5EF4-FFF2-40B4-BE49-F238E27FC236}">
                <a16:creationId xmlns:a16="http://schemas.microsoft.com/office/drawing/2014/main" id="{A9A0DA21-FBEB-4DFF-8E3E-0F865A1B0708}"/>
              </a:ext>
            </a:extLst>
          </p:cNvPr>
          <p:cNvPicPr>
            <a:picLocks noChangeAspect="1"/>
          </p:cNvPicPr>
          <p:nvPr/>
        </p:nvPicPr>
        <p:blipFill>
          <a:blip r:embed="rId3"/>
          <a:stretch>
            <a:fillRect/>
          </a:stretch>
        </p:blipFill>
        <p:spPr>
          <a:xfrm>
            <a:off x="6401841" y="297362"/>
            <a:ext cx="5627388" cy="5843826"/>
          </a:xfrm>
          <a:prstGeom prst="rect">
            <a:avLst/>
          </a:prstGeom>
        </p:spPr>
      </p:pic>
    </p:spTree>
    <p:extLst>
      <p:ext uri="{BB962C8B-B14F-4D97-AF65-F5344CB8AC3E}">
        <p14:creationId xmlns:p14="http://schemas.microsoft.com/office/powerpoint/2010/main" val="42533421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2259C0-110F-4A3A-8DCC-26CC7442CCDD}"/>
              </a:ext>
            </a:extLst>
          </p:cNvPr>
          <p:cNvSpPr>
            <a:spLocks noGrp="1"/>
          </p:cNvSpPr>
          <p:nvPr>
            <p:ph sz="half" idx="1"/>
          </p:nvPr>
        </p:nvSpPr>
        <p:spPr>
          <a:xfrm>
            <a:off x="744446" y="390512"/>
            <a:ext cx="4741954" cy="3880772"/>
          </a:xfrm>
        </p:spPr>
        <p:txBody>
          <a:bodyPr>
            <a:normAutofit/>
          </a:bodyPr>
          <a:lstStyle/>
          <a:p>
            <a:pPr marL="0" indent="0">
              <a:buNone/>
            </a:pPr>
            <a:br>
              <a:rPr lang="en-AU" dirty="0"/>
            </a:br>
            <a:endParaRPr lang="en-AU" dirty="0"/>
          </a:p>
        </p:txBody>
      </p:sp>
      <p:sp>
        <p:nvSpPr>
          <p:cNvPr id="5" name="Footer Placeholder 4">
            <a:extLst>
              <a:ext uri="{FF2B5EF4-FFF2-40B4-BE49-F238E27FC236}">
                <a16:creationId xmlns:a16="http://schemas.microsoft.com/office/drawing/2014/main" id="{96C537B3-E7AB-479B-9493-720ED1F9A351}"/>
              </a:ext>
            </a:extLst>
          </p:cNvPr>
          <p:cNvSpPr>
            <a:spLocks noGrp="1"/>
          </p:cNvSpPr>
          <p:nvPr>
            <p:ph type="ftr" sz="quarter" idx="11"/>
          </p:nvPr>
        </p:nvSpPr>
        <p:spPr/>
        <p:txBody>
          <a:bodyPr/>
          <a:lstStyle/>
          <a:p>
            <a:r>
              <a:rPr lang="en-AU"/>
              <a:t>St. Mary MacKillop Primary School is committed to child safety. We believe all students deserve, as a fundamental right, safety and protection from all forms of abuse and neglect.</a:t>
            </a:r>
          </a:p>
        </p:txBody>
      </p:sp>
      <p:pic>
        <p:nvPicPr>
          <p:cNvPr id="8" name="Picture 7">
            <a:extLst>
              <a:ext uri="{FF2B5EF4-FFF2-40B4-BE49-F238E27FC236}">
                <a16:creationId xmlns:a16="http://schemas.microsoft.com/office/drawing/2014/main" id="{9A5F5B30-EF86-413D-A19A-2855276E5259}"/>
              </a:ext>
            </a:extLst>
          </p:cNvPr>
          <p:cNvPicPr>
            <a:picLocks noChangeAspect="1"/>
          </p:cNvPicPr>
          <p:nvPr/>
        </p:nvPicPr>
        <p:blipFill>
          <a:blip r:embed="rId2"/>
          <a:stretch>
            <a:fillRect/>
          </a:stretch>
        </p:blipFill>
        <p:spPr>
          <a:xfrm>
            <a:off x="6511522" y="180363"/>
            <a:ext cx="4936032" cy="5860999"/>
          </a:xfrm>
          <a:prstGeom prst="rect">
            <a:avLst/>
          </a:prstGeom>
        </p:spPr>
      </p:pic>
      <p:sp>
        <p:nvSpPr>
          <p:cNvPr id="2" name="Rectangle 1">
            <a:extLst>
              <a:ext uri="{FF2B5EF4-FFF2-40B4-BE49-F238E27FC236}">
                <a16:creationId xmlns:a16="http://schemas.microsoft.com/office/drawing/2014/main" id="{B31E55EB-7004-498F-AFC5-3A12543F015D}"/>
              </a:ext>
            </a:extLst>
          </p:cNvPr>
          <p:cNvSpPr/>
          <p:nvPr/>
        </p:nvSpPr>
        <p:spPr>
          <a:xfrm>
            <a:off x="984619" y="180363"/>
            <a:ext cx="4261607" cy="576120"/>
          </a:xfrm>
          <a:prstGeom prst="rect">
            <a:avLst/>
          </a:prstGeom>
        </p:spPr>
        <p:txBody>
          <a:bodyPr wrap="square">
            <a:spAutoFit/>
          </a:bodyPr>
          <a:lstStyle/>
          <a:p>
            <a:pPr>
              <a:lnSpc>
                <a:spcPct val="107000"/>
              </a:lnSpc>
              <a:spcAft>
                <a:spcPts val="800"/>
              </a:spcAft>
            </a:pPr>
            <a:endParaRPr lang="en-AU" sz="1200" b="1" u="sng"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AU" sz="1200" dirty="0"/>
          </a:p>
        </p:txBody>
      </p:sp>
      <p:pic>
        <p:nvPicPr>
          <p:cNvPr id="4" name="Picture 3">
            <a:extLst>
              <a:ext uri="{FF2B5EF4-FFF2-40B4-BE49-F238E27FC236}">
                <a16:creationId xmlns:a16="http://schemas.microsoft.com/office/drawing/2014/main" id="{285EBFB7-BB3A-404B-ABC2-BCDC1C29A96A}"/>
              </a:ext>
            </a:extLst>
          </p:cNvPr>
          <p:cNvPicPr>
            <a:picLocks noChangeAspect="1"/>
          </p:cNvPicPr>
          <p:nvPr/>
        </p:nvPicPr>
        <p:blipFill>
          <a:blip r:embed="rId3"/>
          <a:stretch>
            <a:fillRect/>
          </a:stretch>
        </p:blipFill>
        <p:spPr>
          <a:xfrm>
            <a:off x="910364" y="149217"/>
            <a:ext cx="4335862" cy="5892146"/>
          </a:xfrm>
          <a:prstGeom prst="rect">
            <a:avLst/>
          </a:prstGeom>
        </p:spPr>
      </p:pic>
    </p:spTree>
    <p:extLst>
      <p:ext uri="{BB962C8B-B14F-4D97-AF65-F5344CB8AC3E}">
        <p14:creationId xmlns:p14="http://schemas.microsoft.com/office/powerpoint/2010/main" val="36716051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B858173-C616-4177-BA9F-5C07227CEAC2}"/>
              </a:ext>
            </a:extLst>
          </p:cNvPr>
          <p:cNvSpPr>
            <a:spLocks noGrp="1"/>
          </p:cNvSpPr>
          <p:nvPr>
            <p:ph type="ftr" sz="quarter" idx="11"/>
          </p:nvPr>
        </p:nvSpPr>
        <p:spPr>
          <a:xfrm>
            <a:off x="677334" y="6041362"/>
            <a:ext cx="5354350" cy="365125"/>
          </a:xfrm>
        </p:spPr>
        <p:txBody>
          <a:bodyPr/>
          <a:lstStyle/>
          <a:p>
            <a:r>
              <a:rPr lang="en-AU" dirty="0"/>
              <a:t>St. Mary MacKillop Primary School is committed to child safety. We believe all students deserve, </a:t>
            </a:r>
          </a:p>
          <a:p>
            <a:r>
              <a:rPr lang="en-AU" dirty="0"/>
              <a:t>as a fundamental right, safety and protection from all forms of abuse and neglect.</a:t>
            </a:r>
          </a:p>
        </p:txBody>
      </p:sp>
      <p:sp>
        <p:nvSpPr>
          <p:cNvPr id="3" name="Rectangle 2">
            <a:extLst>
              <a:ext uri="{FF2B5EF4-FFF2-40B4-BE49-F238E27FC236}">
                <a16:creationId xmlns:a16="http://schemas.microsoft.com/office/drawing/2014/main" id="{8E3F9D31-B666-4399-96C6-605C86D37529}"/>
              </a:ext>
            </a:extLst>
          </p:cNvPr>
          <p:cNvSpPr/>
          <p:nvPr/>
        </p:nvSpPr>
        <p:spPr>
          <a:xfrm>
            <a:off x="5740866" y="885838"/>
            <a:ext cx="6096000" cy="369332"/>
          </a:xfrm>
          <a:prstGeom prst="rect">
            <a:avLst/>
          </a:prstGeom>
        </p:spPr>
        <p:txBody>
          <a:bodyPr>
            <a:spAutoFit/>
          </a:bodyPr>
          <a:lstStyle/>
          <a:p>
            <a:pPr algn="ctr"/>
            <a:r>
              <a:rPr lang="en-AU" dirty="0"/>
              <a:t>.</a:t>
            </a:r>
          </a:p>
        </p:txBody>
      </p:sp>
      <p:pic>
        <p:nvPicPr>
          <p:cNvPr id="7" name="Picture 6">
            <a:extLst>
              <a:ext uri="{FF2B5EF4-FFF2-40B4-BE49-F238E27FC236}">
                <a16:creationId xmlns:a16="http://schemas.microsoft.com/office/drawing/2014/main" id="{5A257FED-0EAA-4C1B-8B71-979C87FB156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55134" y="92279"/>
            <a:ext cx="5016615" cy="5949083"/>
          </a:xfrm>
          <a:prstGeom prst="rect">
            <a:avLst/>
          </a:prstGeom>
          <a:noFill/>
          <a:ln>
            <a:noFill/>
          </a:ln>
        </p:spPr>
      </p:pic>
      <p:sp>
        <p:nvSpPr>
          <p:cNvPr id="2" name="Rectangle 1">
            <a:extLst>
              <a:ext uri="{FF2B5EF4-FFF2-40B4-BE49-F238E27FC236}">
                <a16:creationId xmlns:a16="http://schemas.microsoft.com/office/drawing/2014/main" id="{EF784B96-9A7C-41AE-9510-3DCB52A686B8}"/>
              </a:ext>
            </a:extLst>
          </p:cNvPr>
          <p:cNvSpPr/>
          <p:nvPr/>
        </p:nvSpPr>
        <p:spPr>
          <a:xfrm>
            <a:off x="6031684" y="1058001"/>
            <a:ext cx="6096000" cy="4017638"/>
          </a:xfrm>
          <a:prstGeom prst="rect">
            <a:avLst/>
          </a:prstGeom>
        </p:spPr>
        <p:txBody>
          <a:bodyPr>
            <a:spAutoFit/>
          </a:bodyPr>
          <a:lstStyle/>
          <a:p>
            <a:pPr marL="91440" marR="91440" algn="ctr">
              <a:lnSpc>
                <a:spcPct val="115000"/>
              </a:lnSpc>
              <a:spcBef>
                <a:spcPts val="1000"/>
              </a:spcBef>
              <a:spcAft>
                <a:spcPts val="1000"/>
              </a:spcAft>
            </a:pPr>
            <a:r>
              <a:rPr lang="en-US" sz="2800" b="1" u="sng" dirty="0">
                <a:solidFill>
                  <a:srgbClr val="7030A0"/>
                </a:solidFill>
                <a:latin typeface="Comic Sans MS" panose="030F0702030302020204" pitchFamily="66" charset="0"/>
                <a:ea typeface="Comic Sans MS" panose="030F0702030302020204" pitchFamily="66" charset="0"/>
                <a:cs typeface="Comic Sans MS" panose="030F0702030302020204" pitchFamily="66" charset="0"/>
              </a:rPr>
              <a:t>2024 Term Dates</a:t>
            </a:r>
            <a:endParaRPr lang="en-AU" sz="2800" dirty="0">
              <a:solidFill>
                <a:srgbClr val="262626"/>
              </a:solidFill>
              <a:latin typeface="Century Gothic" panose="020B0502020202020204" pitchFamily="34" charset="0"/>
              <a:ea typeface="Century Gothic" panose="020B0502020202020204" pitchFamily="34" charset="0"/>
              <a:cs typeface="Times New Roman" panose="02020603050405020304" pitchFamily="18" charset="0"/>
            </a:endParaRPr>
          </a:p>
          <a:p>
            <a:pPr marL="91440" marR="91440" algn="ctr">
              <a:lnSpc>
                <a:spcPct val="115000"/>
              </a:lnSpc>
              <a:spcBef>
                <a:spcPts val="1000"/>
              </a:spcBef>
              <a:spcAft>
                <a:spcPts val="1000"/>
              </a:spcAft>
            </a:pPr>
            <a:r>
              <a:rPr lang="en-US" b="1" dirty="0">
                <a:solidFill>
                  <a:srgbClr val="7030A0"/>
                </a:solidFill>
                <a:latin typeface="Comic Sans MS" panose="030F0702030302020204" pitchFamily="66" charset="0"/>
                <a:ea typeface="Comic Sans MS" panose="030F0702030302020204" pitchFamily="66" charset="0"/>
                <a:cs typeface="Comic Sans MS" panose="030F0702030302020204" pitchFamily="66" charset="0"/>
              </a:rPr>
              <a:t>Term 1: 31 January-28 March 2024</a:t>
            </a:r>
            <a:endParaRPr lang="en-AU" dirty="0">
              <a:solidFill>
                <a:srgbClr val="262626"/>
              </a:solidFill>
              <a:latin typeface="Century Gothic" panose="020B0502020202020204" pitchFamily="34" charset="0"/>
              <a:ea typeface="Century Gothic" panose="020B0502020202020204" pitchFamily="34" charset="0"/>
              <a:cs typeface="Times New Roman" panose="02020603050405020304" pitchFamily="18" charset="0"/>
            </a:endParaRPr>
          </a:p>
          <a:p>
            <a:pPr marL="91440" marR="91440" algn="ctr">
              <a:lnSpc>
                <a:spcPct val="115000"/>
              </a:lnSpc>
              <a:spcBef>
                <a:spcPts val="1000"/>
              </a:spcBef>
              <a:spcAft>
                <a:spcPts val="1000"/>
              </a:spcAft>
            </a:pPr>
            <a:r>
              <a:rPr lang="en-US" b="1" dirty="0">
                <a:solidFill>
                  <a:srgbClr val="7030A0"/>
                </a:solidFill>
                <a:latin typeface="Comic Sans MS" panose="030F0702030302020204" pitchFamily="66" charset="0"/>
                <a:ea typeface="Comic Sans MS" panose="030F0702030302020204" pitchFamily="66" charset="0"/>
                <a:cs typeface="Comic Sans MS" panose="030F0702030302020204" pitchFamily="66" charset="0"/>
              </a:rPr>
              <a:t>(Good Friday 29 March-Easter Monday 01 April)</a:t>
            </a:r>
            <a:endParaRPr lang="en-AU" dirty="0">
              <a:solidFill>
                <a:srgbClr val="262626"/>
              </a:solidFill>
              <a:latin typeface="Century Gothic" panose="020B0502020202020204" pitchFamily="34" charset="0"/>
              <a:ea typeface="Century Gothic" panose="020B0502020202020204" pitchFamily="34" charset="0"/>
              <a:cs typeface="Times New Roman" panose="02020603050405020304" pitchFamily="18" charset="0"/>
            </a:endParaRPr>
          </a:p>
          <a:p>
            <a:pPr marL="91440" marR="91440" algn="ctr">
              <a:lnSpc>
                <a:spcPct val="115000"/>
              </a:lnSpc>
              <a:spcBef>
                <a:spcPts val="1000"/>
              </a:spcBef>
              <a:spcAft>
                <a:spcPts val="1000"/>
              </a:spcAft>
            </a:pPr>
            <a:r>
              <a:rPr lang="en-US" b="1" dirty="0">
                <a:solidFill>
                  <a:srgbClr val="7030A0"/>
                </a:solidFill>
                <a:latin typeface="Comic Sans MS" panose="030F0702030302020204" pitchFamily="66" charset="0"/>
                <a:ea typeface="Comic Sans MS" panose="030F0702030302020204" pitchFamily="66" charset="0"/>
                <a:cs typeface="Comic Sans MS" panose="030F0702030302020204" pitchFamily="66" charset="0"/>
              </a:rPr>
              <a:t>Term 2: 15 April-28 June 2024</a:t>
            </a:r>
            <a:endParaRPr lang="en-AU" dirty="0">
              <a:solidFill>
                <a:srgbClr val="262626"/>
              </a:solidFill>
              <a:latin typeface="Century Gothic" panose="020B0502020202020204" pitchFamily="34" charset="0"/>
              <a:ea typeface="Century Gothic" panose="020B0502020202020204" pitchFamily="34" charset="0"/>
              <a:cs typeface="Times New Roman" panose="02020603050405020304" pitchFamily="18" charset="0"/>
            </a:endParaRPr>
          </a:p>
          <a:p>
            <a:pPr marL="91440" marR="91440" algn="ctr">
              <a:lnSpc>
                <a:spcPct val="115000"/>
              </a:lnSpc>
              <a:spcBef>
                <a:spcPts val="1000"/>
              </a:spcBef>
              <a:spcAft>
                <a:spcPts val="1000"/>
              </a:spcAft>
            </a:pPr>
            <a:r>
              <a:rPr lang="en-US" b="1" dirty="0">
                <a:solidFill>
                  <a:srgbClr val="7030A0"/>
                </a:solidFill>
                <a:latin typeface="Comic Sans MS" panose="030F0702030302020204" pitchFamily="66" charset="0"/>
                <a:ea typeface="Comic Sans MS" panose="030F0702030302020204" pitchFamily="66" charset="0"/>
                <a:cs typeface="Comic Sans MS" panose="030F0702030302020204" pitchFamily="66" charset="0"/>
              </a:rPr>
              <a:t>Term 3: 15 July-20 September</a:t>
            </a:r>
            <a:endParaRPr lang="en-AU" dirty="0">
              <a:solidFill>
                <a:srgbClr val="262626"/>
              </a:solidFill>
              <a:latin typeface="Century Gothic" panose="020B0502020202020204" pitchFamily="34" charset="0"/>
              <a:ea typeface="Century Gothic" panose="020B0502020202020204" pitchFamily="34" charset="0"/>
              <a:cs typeface="Times New Roman" panose="02020603050405020304" pitchFamily="18" charset="0"/>
            </a:endParaRPr>
          </a:p>
          <a:p>
            <a:pPr marL="91440" marR="91440" algn="ctr">
              <a:lnSpc>
                <a:spcPct val="115000"/>
              </a:lnSpc>
              <a:spcBef>
                <a:spcPts val="1000"/>
              </a:spcBef>
              <a:spcAft>
                <a:spcPts val="1000"/>
              </a:spcAft>
            </a:pPr>
            <a:r>
              <a:rPr lang="en-US" b="1" dirty="0">
                <a:solidFill>
                  <a:srgbClr val="7030A0"/>
                </a:solidFill>
                <a:latin typeface="Comic Sans MS" panose="030F0702030302020204" pitchFamily="66" charset="0"/>
                <a:ea typeface="Comic Sans MS" panose="030F0702030302020204" pitchFamily="66" charset="0"/>
                <a:cs typeface="Comic Sans MS" panose="030F0702030302020204" pitchFamily="66" charset="0"/>
              </a:rPr>
              <a:t>Term 4: 7 October-17 December</a:t>
            </a:r>
            <a:endParaRPr lang="en-AU" dirty="0">
              <a:solidFill>
                <a:srgbClr val="262626"/>
              </a:solidFill>
              <a:latin typeface="Century Gothic" panose="020B0502020202020204" pitchFamily="34" charset="0"/>
              <a:ea typeface="Century Gothic" panose="020B0502020202020204" pitchFamily="34" charset="0"/>
              <a:cs typeface="Times New Roman" panose="02020603050405020304" pitchFamily="18" charset="0"/>
            </a:endParaRPr>
          </a:p>
          <a:p>
            <a:pPr marL="91440" marR="91440" algn="ctr">
              <a:lnSpc>
                <a:spcPct val="115000"/>
              </a:lnSpc>
              <a:spcBef>
                <a:spcPts val="1000"/>
              </a:spcBef>
              <a:spcAft>
                <a:spcPts val="1000"/>
              </a:spcAft>
            </a:pPr>
            <a:r>
              <a:rPr lang="en-US" b="1" dirty="0">
                <a:solidFill>
                  <a:srgbClr val="7030A0"/>
                </a:solidFill>
                <a:latin typeface="Comic Sans MS" panose="030F0702030302020204" pitchFamily="66" charset="0"/>
                <a:ea typeface="Comic Sans MS" panose="030F0702030302020204" pitchFamily="66" charset="0"/>
                <a:cs typeface="Comic Sans MS" panose="030F0702030302020204" pitchFamily="66" charset="0"/>
              </a:rPr>
              <a:t>(Year 6 finish Friday 13 December)</a:t>
            </a:r>
            <a:r>
              <a:rPr lang="en-US" dirty="0">
                <a:solidFill>
                  <a:srgbClr val="FF0000"/>
                </a:solidFill>
                <a:latin typeface="Lexend"/>
                <a:ea typeface="Lexend"/>
                <a:cs typeface="Lexend"/>
              </a:rPr>
              <a:t> </a:t>
            </a:r>
            <a:endParaRPr lang="en-AU" dirty="0"/>
          </a:p>
        </p:txBody>
      </p:sp>
    </p:spTree>
    <p:extLst>
      <p:ext uri="{BB962C8B-B14F-4D97-AF65-F5344CB8AC3E}">
        <p14:creationId xmlns:p14="http://schemas.microsoft.com/office/powerpoint/2010/main" val="12746293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E9A80B1-1050-4A7A-A5EB-414244CFDC1C}"/>
              </a:ext>
            </a:extLst>
          </p:cNvPr>
          <p:cNvSpPr>
            <a:spLocks noGrp="1"/>
          </p:cNvSpPr>
          <p:nvPr>
            <p:ph type="ftr" sz="quarter" idx="11"/>
          </p:nvPr>
        </p:nvSpPr>
        <p:spPr/>
        <p:txBody>
          <a:bodyPr/>
          <a:lstStyle/>
          <a:p>
            <a:r>
              <a:rPr lang="en-AU"/>
              <a:t>St. Mary MacKillop Primary School is committed to child safety. We believe all students deserve, as a fundamental right, safety and protection from all forms of abuse and neglect.</a:t>
            </a:r>
          </a:p>
        </p:txBody>
      </p:sp>
      <p:pic>
        <p:nvPicPr>
          <p:cNvPr id="3" name="Picture 2">
            <a:extLst>
              <a:ext uri="{FF2B5EF4-FFF2-40B4-BE49-F238E27FC236}">
                <a16:creationId xmlns:a16="http://schemas.microsoft.com/office/drawing/2014/main" id="{4B775594-F102-4864-82F3-D11528D46FE4}"/>
              </a:ext>
            </a:extLst>
          </p:cNvPr>
          <p:cNvPicPr>
            <a:picLocks noChangeAspect="1"/>
          </p:cNvPicPr>
          <p:nvPr/>
        </p:nvPicPr>
        <p:blipFill>
          <a:blip r:embed="rId2"/>
          <a:stretch>
            <a:fillRect/>
          </a:stretch>
        </p:blipFill>
        <p:spPr>
          <a:xfrm>
            <a:off x="1367405" y="103317"/>
            <a:ext cx="9604089" cy="5938046"/>
          </a:xfrm>
          <a:prstGeom prst="rect">
            <a:avLst/>
          </a:prstGeom>
        </p:spPr>
      </p:pic>
    </p:spTree>
    <p:extLst>
      <p:ext uri="{BB962C8B-B14F-4D97-AF65-F5344CB8AC3E}">
        <p14:creationId xmlns:p14="http://schemas.microsoft.com/office/powerpoint/2010/main" val="32858760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F0A1436-B5D9-4D41-ABE7-CDF562D027DB}"/>
              </a:ext>
            </a:extLst>
          </p:cNvPr>
          <p:cNvSpPr>
            <a:spLocks noGrp="1"/>
          </p:cNvSpPr>
          <p:nvPr>
            <p:ph type="ftr" sz="quarter" idx="11"/>
          </p:nvPr>
        </p:nvSpPr>
        <p:spPr/>
        <p:txBody>
          <a:bodyPr/>
          <a:lstStyle/>
          <a:p>
            <a:r>
              <a:rPr lang="en-AU"/>
              <a:t>St. Mary MacKillop Primary School is committed to child safety. We believe all students deserve, as a fundamental right, safety and protection from all forms of abuse and neglect.</a:t>
            </a:r>
          </a:p>
        </p:txBody>
      </p:sp>
      <p:pic>
        <p:nvPicPr>
          <p:cNvPr id="4" name="Picture 3">
            <a:extLst>
              <a:ext uri="{FF2B5EF4-FFF2-40B4-BE49-F238E27FC236}">
                <a16:creationId xmlns:a16="http://schemas.microsoft.com/office/drawing/2014/main" id="{C08EFDF2-BE06-4B0A-B340-1AAEB8C4E4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334" y="103141"/>
            <a:ext cx="11042086" cy="6604247"/>
          </a:xfrm>
          <a:prstGeom prst="rect">
            <a:avLst/>
          </a:prstGeom>
        </p:spPr>
      </p:pic>
    </p:spTree>
    <p:extLst>
      <p:ext uri="{BB962C8B-B14F-4D97-AF65-F5344CB8AC3E}">
        <p14:creationId xmlns:p14="http://schemas.microsoft.com/office/powerpoint/2010/main" val="16701370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69F107D-CAEC-42F5-B05C-9A3FA86B096A}"/>
              </a:ext>
            </a:extLst>
          </p:cNvPr>
          <p:cNvSpPr>
            <a:spLocks noGrp="1"/>
          </p:cNvSpPr>
          <p:nvPr>
            <p:ph type="ftr" sz="quarter" idx="11"/>
          </p:nvPr>
        </p:nvSpPr>
        <p:spPr/>
        <p:txBody>
          <a:bodyPr/>
          <a:lstStyle/>
          <a:p>
            <a:r>
              <a:rPr lang="en-AU"/>
              <a:t>St. Mary MacKillop Primary School is committed to child safety. We believe all students deserve, as a fundamental right, safety and protection from all forms of abuse and neglect.</a:t>
            </a:r>
          </a:p>
        </p:txBody>
      </p:sp>
      <p:pic>
        <p:nvPicPr>
          <p:cNvPr id="4" name="Picture 3">
            <a:extLst>
              <a:ext uri="{FF2B5EF4-FFF2-40B4-BE49-F238E27FC236}">
                <a16:creationId xmlns:a16="http://schemas.microsoft.com/office/drawing/2014/main" id="{68E2A7A6-CF96-4A51-9517-5987FABDC3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667" y="190500"/>
            <a:ext cx="11514666" cy="6477000"/>
          </a:xfrm>
          <a:prstGeom prst="rect">
            <a:avLst/>
          </a:prstGeom>
        </p:spPr>
      </p:pic>
    </p:spTree>
    <p:extLst>
      <p:ext uri="{BB962C8B-B14F-4D97-AF65-F5344CB8AC3E}">
        <p14:creationId xmlns:p14="http://schemas.microsoft.com/office/powerpoint/2010/main" val="17690859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8F7DC7D-8744-4E0C-AEB0-96BF32AD3BDD}"/>
              </a:ext>
            </a:extLst>
          </p:cNvPr>
          <p:cNvSpPr txBox="1"/>
          <p:nvPr/>
        </p:nvSpPr>
        <p:spPr>
          <a:xfrm>
            <a:off x="5918200" y="87094"/>
            <a:ext cx="5600700" cy="322461"/>
          </a:xfrm>
          <a:prstGeom prst="rect">
            <a:avLst/>
          </a:prstGeom>
          <a:noFill/>
        </p:spPr>
        <p:txBody>
          <a:bodyPr wrap="square" rtlCol="0">
            <a:spAutoFit/>
          </a:bodyPr>
          <a:lstStyle/>
          <a:p>
            <a:pPr marL="91440" marR="91440" algn="ctr">
              <a:lnSpc>
                <a:spcPct val="115000"/>
              </a:lnSpc>
              <a:spcBef>
                <a:spcPts val="1000"/>
              </a:spcBef>
              <a:spcAft>
                <a:spcPts val="1000"/>
              </a:spcAft>
            </a:pPr>
            <a:r>
              <a:rPr lang="en-US" sz="1400" dirty="0">
                <a:solidFill>
                  <a:srgbClr val="262626"/>
                </a:solidFill>
                <a:latin typeface="Comic Sans MS" panose="030F0702030302020204" pitchFamily="66" charset="0"/>
                <a:ea typeface="Comic Sans MS" panose="030F0702030302020204" pitchFamily="66" charset="0"/>
                <a:cs typeface="Comic Sans MS" panose="030F0702030302020204" pitchFamily="66" charset="0"/>
              </a:rPr>
              <a:t> </a:t>
            </a:r>
            <a:endParaRPr lang="en-AU" sz="1400" dirty="0"/>
          </a:p>
        </p:txBody>
      </p:sp>
      <p:sp>
        <p:nvSpPr>
          <p:cNvPr id="7" name="TextBox 6">
            <a:extLst>
              <a:ext uri="{FF2B5EF4-FFF2-40B4-BE49-F238E27FC236}">
                <a16:creationId xmlns:a16="http://schemas.microsoft.com/office/drawing/2014/main" id="{09E29986-C8B5-4876-A77C-4FA2165A645C}"/>
              </a:ext>
            </a:extLst>
          </p:cNvPr>
          <p:cNvSpPr txBox="1"/>
          <p:nvPr/>
        </p:nvSpPr>
        <p:spPr>
          <a:xfrm>
            <a:off x="0" y="87094"/>
            <a:ext cx="5871187" cy="6428876"/>
          </a:xfrm>
          <a:prstGeom prst="rect">
            <a:avLst/>
          </a:prstGeom>
          <a:noFill/>
        </p:spPr>
        <p:txBody>
          <a:bodyPr wrap="square" rtlCol="0">
            <a:spAutoFit/>
          </a:bodyPr>
          <a:lstStyle/>
          <a:p>
            <a:pPr marL="91440" marR="91440" algn="ctr">
              <a:lnSpc>
                <a:spcPct val="115000"/>
              </a:lnSpc>
              <a:spcBef>
                <a:spcPts val="1000"/>
              </a:spcBef>
              <a:spcAft>
                <a:spcPts val="1000"/>
              </a:spcAft>
            </a:pPr>
            <a:r>
              <a:rPr lang="en-US" b="1" dirty="0">
                <a:solidFill>
                  <a:srgbClr val="D6221F"/>
                </a:solidFill>
                <a:latin typeface="Comic Sans MS" panose="030F0702030302020204" pitchFamily="66" charset="0"/>
                <a:ea typeface="Comic Sans MS" panose="030F0702030302020204" pitchFamily="66" charset="0"/>
                <a:cs typeface="Comic Sans MS" panose="030F0702030302020204" pitchFamily="66" charset="0"/>
              </a:rPr>
              <a:t>Upcoming Events 2024  </a:t>
            </a:r>
            <a:endParaRPr lang="en-AU" dirty="0">
              <a:solidFill>
                <a:srgbClr val="262626"/>
              </a:solidFill>
              <a:latin typeface="Century Gothic" panose="020B0502020202020204" pitchFamily="34" charset="0"/>
              <a:ea typeface="Century Gothic" panose="020B0502020202020204" pitchFamily="34" charset="0"/>
              <a:cs typeface="Times New Roman" panose="02020603050405020304" pitchFamily="18" charset="0"/>
            </a:endParaRPr>
          </a:p>
          <a:p>
            <a:pPr marL="91440" marR="91440" algn="ctr">
              <a:lnSpc>
                <a:spcPct val="115000"/>
              </a:lnSpc>
              <a:spcBef>
                <a:spcPts val="1000"/>
              </a:spcBef>
              <a:spcAft>
                <a:spcPts val="1000"/>
              </a:spcAft>
            </a:pPr>
            <a:r>
              <a:rPr lang="en-US" sz="1200" b="1" dirty="0">
                <a:solidFill>
                  <a:srgbClr val="D6221F"/>
                </a:solidFill>
                <a:latin typeface="Comic Sans MS" panose="030F0702030302020204" pitchFamily="66" charset="0"/>
              </a:rPr>
              <a:t>Term 3: 15 July-20 September</a:t>
            </a:r>
            <a:endParaRPr lang="en-AU" sz="1200" b="1" dirty="0">
              <a:solidFill>
                <a:srgbClr val="D6221F"/>
              </a:solidFill>
              <a:latin typeface="Comic Sans MS" panose="030F0702030302020204" pitchFamily="66" charset="0"/>
            </a:endParaRPr>
          </a:p>
          <a:p>
            <a:pPr marL="91440" marR="91440" algn="ctr">
              <a:lnSpc>
                <a:spcPct val="115000"/>
              </a:lnSpc>
              <a:spcBef>
                <a:spcPts val="600"/>
              </a:spcBef>
              <a:spcAft>
                <a:spcPts val="600"/>
              </a:spcAft>
            </a:pPr>
            <a:r>
              <a:rPr lang="en-AU" sz="1200" b="1" dirty="0">
                <a:solidFill>
                  <a:srgbClr val="262626"/>
                </a:solidFill>
                <a:latin typeface="Comic Sans MS" panose="030F0702030302020204" pitchFamily="66" charset="0"/>
              </a:rPr>
              <a:t>Monday 29 July to Friday 2 August</a:t>
            </a:r>
          </a:p>
          <a:p>
            <a:pPr marL="91440" marR="91440" algn="ctr">
              <a:lnSpc>
                <a:spcPct val="115000"/>
              </a:lnSpc>
              <a:spcBef>
                <a:spcPts val="600"/>
              </a:spcBef>
              <a:spcAft>
                <a:spcPts val="600"/>
              </a:spcAft>
            </a:pPr>
            <a:r>
              <a:rPr lang="en-AU" sz="1200" dirty="0">
                <a:solidFill>
                  <a:srgbClr val="262626"/>
                </a:solidFill>
                <a:latin typeface="Comic Sans MS" panose="030F0702030302020204" pitchFamily="66" charset="0"/>
              </a:rPr>
              <a:t>Book Fair</a:t>
            </a:r>
          </a:p>
          <a:p>
            <a:pPr marL="91440" marR="91440" algn="ctr">
              <a:lnSpc>
                <a:spcPct val="115000"/>
              </a:lnSpc>
              <a:spcBef>
                <a:spcPts val="600"/>
              </a:spcBef>
              <a:spcAft>
                <a:spcPts val="600"/>
              </a:spcAft>
            </a:pPr>
            <a:r>
              <a:rPr lang="en-AU" sz="1200" dirty="0">
                <a:solidFill>
                  <a:srgbClr val="262626"/>
                </a:solidFill>
                <a:latin typeface="Comic Sans MS" panose="030F0702030302020204" pitchFamily="66" charset="0"/>
              </a:rPr>
              <a:t>Prep 2025 Existing Family Meetings</a:t>
            </a:r>
          </a:p>
          <a:p>
            <a:pPr marL="91440" marR="91440" algn="ctr">
              <a:lnSpc>
                <a:spcPct val="115000"/>
              </a:lnSpc>
              <a:spcBef>
                <a:spcPts val="600"/>
              </a:spcBef>
              <a:spcAft>
                <a:spcPts val="600"/>
              </a:spcAft>
            </a:pPr>
            <a:r>
              <a:rPr lang="en-AU" sz="1200" b="1" dirty="0">
                <a:solidFill>
                  <a:srgbClr val="262626"/>
                </a:solidFill>
                <a:latin typeface="Comic Sans MS" panose="030F0702030302020204" pitchFamily="66" charset="0"/>
              </a:rPr>
              <a:t>Tuesday 30 July and Thursday 1 August </a:t>
            </a:r>
          </a:p>
          <a:p>
            <a:pPr marL="91440" marR="91440" algn="ctr">
              <a:lnSpc>
                <a:spcPct val="115000"/>
              </a:lnSpc>
              <a:spcBef>
                <a:spcPts val="600"/>
              </a:spcBef>
              <a:spcAft>
                <a:spcPts val="600"/>
              </a:spcAft>
            </a:pPr>
            <a:r>
              <a:rPr lang="en-AU" sz="1200" dirty="0">
                <a:solidFill>
                  <a:srgbClr val="262626"/>
                </a:solidFill>
                <a:latin typeface="Comic Sans MS" panose="030F0702030302020204" pitchFamily="66" charset="0"/>
              </a:rPr>
              <a:t>Parent Teacher Conversations-refer email sent earlier in the week</a:t>
            </a:r>
          </a:p>
          <a:p>
            <a:pPr marL="91440" marR="91440" algn="ctr">
              <a:lnSpc>
                <a:spcPct val="115000"/>
              </a:lnSpc>
              <a:spcBef>
                <a:spcPts val="600"/>
              </a:spcBef>
              <a:spcAft>
                <a:spcPts val="600"/>
              </a:spcAft>
            </a:pPr>
            <a:r>
              <a:rPr lang="en-AU" sz="1200" dirty="0">
                <a:solidFill>
                  <a:srgbClr val="262626"/>
                </a:solidFill>
                <a:latin typeface="Comic Sans MS" panose="030F0702030302020204" pitchFamily="66" charset="0"/>
              </a:rPr>
              <a:t>Students finish at 12.00pm on Tuesday 30</a:t>
            </a:r>
            <a:r>
              <a:rPr lang="en-AU" sz="1200" baseline="30000" dirty="0">
                <a:solidFill>
                  <a:srgbClr val="262626"/>
                </a:solidFill>
                <a:latin typeface="Comic Sans MS" panose="030F0702030302020204" pitchFamily="66" charset="0"/>
              </a:rPr>
              <a:t>th</a:t>
            </a:r>
            <a:endParaRPr lang="en-AU" sz="1200" dirty="0">
              <a:solidFill>
                <a:srgbClr val="262626"/>
              </a:solidFill>
              <a:latin typeface="Comic Sans MS" panose="030F0702030302020204" pitchFamily="66" charset="0"/>
            </a:endParaRPr>
          </a:p>
          <a:p>
            <a:pPr marL="91440" marR="91440" algn="ctr">
              <a:lnSpc>
                <a:spcPct val="115000"/>
              </a:lnSpc>
              <a:spcBef>
                <a:spcPts val="600"/>
              </a:spcBef>
              <a:spcAft>
                <a:spcPts val="600"/>
              </a:spcAft>
            </a:pPr>
            <a:r>
              <a:rPr lang="en-AU" sz="1200" dirty="0">
                <a:solidFill>
                  <a:srgbClr val="262626"/>
                </a:solidFill>
                <a:latin typeface="Comic Sans MS" panose="030F0702030302020204" pitchFamily="66" charset="0"/>
              </a:rPr>
              <a:t>Normal school day Thursday 1 August</a:t>
            </a:r>
          </a:p>
          <a:p>
            <a:pPr marL="91440" marR="91440" algn="ctr">
              <a:lnSpc>
                <a:spcPct val="115000"/>
              </a:lnSpc>
              <a:spcBef>
                <a:spcPts val="600"/>
              </a:spcBef>
              <a:spcAft>
                <a:spcPts val="600"/>
              </a:spcAft>
            </a:pPr>
            <a:r>
              <a:rPr lang="en-AU" sz="1200" b="1" dirty="0">
                <a:solidFill>
                  <a:srgbClr val="262626"/>
                </a:solidFill>
                <a:latin typeface="Comic Sans MS" panose="030F0702030302020204" pitchFamily="66" charset="0"/>
              </a:rPr>
              <a:t>Thursday 8 August</a:t>
            </a:r>
          </a:p>
          <a:p>
            <a:pPr algn="ctr"/>
            <a:r>
              <a:rPr lang="en-AU" sz="1200" dirty="0">
                <a:solidFill>
                  <a:srgbClr val="262626"/>
                </a:solidFill>
                <a:latin typeface="Comic Sans MS" panose="030F0702030302020204" pitchFamily="66" charset="0"/>
              </a:rPr>
              <a:t>St Mary MacKillop Feast Day</a:t>
            </a:r>
          </a:p>
          <a:p>
            <a:pPr algn="ctr"/>
            <a:endParaRPr lang="en-AU" sz="1200" dirty="0">
              <a:solidFill>
                <a:srgbClr val="262626"/>
              </a:solidFill>
              <a:latin typeface="Comic Sans MS" panose="030F0702030302020204" pitchFamily="66" charset="0"/>
            </a:endParaRPr>
          </a:p>
          <a:p>
            <a:pPr algn="ctr"/>
            <a:r>
              <a:rPr lang="en-AU" sz="1200" b="1" dirty="0">
                <a:solidFill>
                  <a:srgbClr val="262626"/>
                </a:solidFill>
                <a:latin typeface="Comic Sans MS" panose="030F0702030302020204" pitchFamily="66" charset="0"/>
              </a:rPr>
              <a:t>Friday 9 August</a:t>
            </a:r>
          </a:p>
          <a:p>
            <a:pPr algn="ctr"/>
            <a:endParaRPr lang="en-AU" sz="600" b="1" dirty="0">
              <a:solidFill>
                <a:srgbClr val="262626"/>
              </a:solidFill>
              <a:latin typeface="Comic Sans MS" panose="030F0702030302020204" pitchFamily="66" charset="0"/>
            </a:endParaRPr>
          </a:p>
          <a:p>
            <a:pPr algn="ctr"/>
            <a:r>
              <a:rPr lang="en-AU" sz="1200" dirty="0">
                <a:solidFill>
                  <a:srgbClr val="262626"/>
                </a:solidFill>
                <a:latin typeface="Comic Sans MS" panose="030F0702030302020204" pitchFamily="66" charset="0"/>
              </a:rPr>
              <a:t>Casual clothes day-Olympic Colours-more details soon</a:t>
            </a:r>
          </a:p>
          <a:p>
            <a:pPr algn="ctr"/>
            <a:r>
              <a:rPr lang="en-AU" sz="1200" dirty="0">
                <a:solidFill>
                  <a:srgbClr val="262626"/>
                </a:solidFill>
                <a:latin typeface="Comic Sans MS" panose="030F0702030302020204" pitchFamily="66" charset="0"/>
              </a:rPr>
              <a:t>Canteen special-see flyer</a:t>
            </a:r>
          </a:p>
          <a:p>
            <a:pPr algn="ctr"/>
            <a:r>
              <a:rPr lang="en-AU" sz="1200" dirty="0">
                <a:solidFill>
                  <a:srgbClr val="262626"/>
                </a:solidFill>
                <a:latin typeface="Comic Sans MS" panose="030F0702030302020204" pitchFamily="66" charset="0"/>
              </a:rPr>
              <a:t>(Queen Baker Catering-QKR App)</a:t>
            </a:r>
          </a:p>
          <a:p>
            <a:pPr algn="ctr"/>
            <a:endParaRPr lang="en-AU" sz="1200" dirty="0">
              <a:solidFill>
                <a:srgbClr val="262626"/>
              </a:solidFill>
              <a:latin typeface="Comic Sans MS" panose="030F0702030302020204" pitchFamily="66" charset="0"/>
            </a:endParaRPr>
          </a:p>
          <a:p>
            <a:pPr algn="ctr"/>
            <a:r>
              <a:rPr lang="en-AU" sz="1200" b="1" dirty="0">
                <a:solidFill>
                  <a:srgbClr val="262626"/>
                </a:solidFill>
                <a:latin typeface="Comic Sans MS" panose="030F0702030302020204" pitchFamily="66" charset="0"/>
              </a:rPr>
              <a:t>Thursday 15 August</a:t>
            </a:r>
          </a:p>
          <a:p>
            <a:pPr algn="ctr"/>
            <a:endParaRPr lang="en-AU" sz="600" dirty="0">
              <a:solidFill>
                <a:srgbClr val="262626"/>
              </a:solidFill>
              <a:latin typeface="Comic Sans MS" panose="030F0702030302020204" pitchFamily="66" charset="0"/>
            </a:endParaRPr>
          </a:p>
          <a:p>
            <a:pPr algn="ctr"/>
            <a:r>
              <a:rPr lang="en-AU" sz="1200" dirty="0">
                <a:solidFill>
                  <a:srgbClr val="262626"/>
                </a:solidFill>
                <a:latin typeface="Comic Sans MS" panose="030F0702030302020204" pitchFamily="66" charset="0"/>
              </a:rPr>
              <a:t>Feast of the Assumption</a:t>
            </a:r>
          </a:p>
          <a:p>
            <a:pPr algn="ctr"/>
            <a:endParaRPr lang="en-AU" sz="1200" dirty="0">
              <a:solidFill>
                <a:srgbClr val="262626"/>
              </a:solidFill>
              <a:latin typeface="Comic Sans MS" panose="030F0702030302020204" pitchFamily="66" charset="0"/>
            </a:endParaRPr>
          </a:p>
          <a:p>
            <a:pPr algn="ctr"/>
            <a:endParaRPr lang="en-AU" sz="1200" dirty="0">
              <a:solidFill>
                <a:srgbClr val="262626"/>
              </a:solidFill>
              <a:latin typeface="Comic Sans MS" panose="030F0702030302020204" pitchFamily="66" charset="0"/>
            </a:endParaRPr>
          </a:p>
          <a:p>
            <a:pPr marL="91440" marR="91440" algn="ctr">
              <a:lnSpc>
                <a:spcPct val="115000"/>
              </a:lnSpc>
              <a:spcBef>
                <a:spcPts val="600"/>
              </a:spcBef>
              <a:spcAft>
                <a:spcPts val="600"/>
              </a:spcAft>
            </a:pPr>
            <a:endParaRPr lang="en-AU" sz="1200" dirty="0">
              <a:solidFill>
                <a:srgbClr val="262626"/>
              </a:solidFill>
              <a:latin typeface="Comic Sans MS" panose="030F0702030302020204" pitchFamily="66" charset="0"/>
            </a:endParaRPr>
          </a:p>
        </p:txBody>
      </p:sp>
      <p:sp>
        <p:nvSpPr>
          <p:cNvPr id="2" name="Footer Placeholder 1">
            <a:extLst>
              <a:ext uri="{FF2B5EF4-FFF2-40B4-BE49-F238E27FC236}">
                <a16:creationId xmlns:a16="http://schemas.microsoft.com/office/drawing/2014/main" id="{0254997B-2271-4350-B4AA-538E8612F287}"/>
              </a:ext>
            </a:extLst>
          </p:cNvPr>
          <p:cNvSpPr>
            <a:spLocks noGrp="1"/>
          </p:cNvSpPr>
          <p:nvPr>
            <p:ph type="ftr" sz="quarter" idx="11"/>
          </p:nvPr>
        </p:nvSpPr>
        <p:spPr>
          <a:xfrm>
            <a:off x="677334" y="6041362"/>
            <a:ext cx="5240866" cy="365125"/>
          </a:xfrm>
        </p:spPr>
        <p:txBody>
          <a:bodyPr/>
          <a:lstStyle/>
          <a:p>
            <a:r>
              <a:rPr lang="en-AU" dirty="0"/>
              <a:t>St. Mary MacKillop Primary School is committed to child safety. We believe all students deserve, </a:t>
            </a:r>
          </a:p>
          <a:p>
            <a:r>
              <a:rPr lang="en-AU" dirty="0"/>
              <a:t>as a fundamental right, safety and protection from all forms of abuse and neglect.</a:t>
            </a:r>
          </a:p>
        </p:txBody>
      </p:sp>
      <p:sp>
        <p:nvSpPr>
          <p:cNvPr id="6" name="TextBox 5">
            <a:extLst>
              <a:ext uri="{FF2B5EF4-FFF2-40B4-BE49-F238E27FC236}">
                <a16:creationId xmlns:a16="http://schemas.microsoft.com/office/drawing/2014/main" id="{89209940-80CE-4018-9DF7-AC48E3B523F8}"/>
              </a:ext>
            </a:extLst>
          </p:cNvPr>
          <p:cNvSpPr txBox="1"/>
          <p:nvPr/>
        </p:nvSpPr>
        <p:spPr>
          <a:xfrm>
            <a:off x="6535024" y="87094"/>
            <a:ext cx="5419288" cy="4267322"/>
          </a:xfrm>
          <a:prstGeom prst="rect">
            <a:avLst/>
          </a:prstGeom>
          <a:noFill/>
        </p:spPr>
        <p:txBody>
          <a:bodyPr wrap="square" rtlCol="0">
            <a:spAutoFit/>
          </a:bodyPr>
          <a:lstStyle/>
          <a:p>
            <a:pPr marL="91440" marR="91440" algn="ctr">
              <a:lnSpc>
                <a:spcPct val="115000"/>
              </a:lnSpc>
              <a:spcBef>
                <a:spcPts val="600"/>
              </a:spcBef>
              <a:spcAft>
                <a:spcPts val="600"/>
              </a:spcAft>
            </a:pPr>
            <a:r>
              <a:rPr lang="en-US" b="1" dirty="0">
                <a:solidFill>
                  <a:srgbClr val="D6221F"/>
                </a:solidFill>
                <a:latin typeface="Comic Sans MS" panose="030F0702030302020204" pitchFamily="66" charset="0"/>
                <a:ea typeface="Comic Sans MS" panose="030F0702030302020204" pitchFamily="66" charset="0"/>
                <a:cs typeface="Comic Sans MS" panose="030F0702030302020204" pitchFamily="66" charset="0"/>
              </a:rPr>
              <a:t>Upcoming Events 2024 Continued…..</a:t>
            </a:r>
            <a:endParaRPr lang="en-AU" b="1" dirty="0">
              <a:solidFill>
                <a:srgbClr val="262626"/>
              </a:solidFill>
              <a:latin typeface="Comic Sans MS" panose="030F0702030302020204" pitchFamily="66" charset="0"/>
            </a:endParaRPr>
          </a:p>
          <a:p>
            <a:pPr algn="ctr"/>
            <a:endParaRPr lang="en-AU" sz="1200" b="1" dirty="0">
              <a:solidFill>
                <a:srgbClr val="262626"/>
              </a:solidFill>
              <a:latin typeface="Comic Sans MS" panose="030F0702030302020204" pitchFamily="66" charset="0"/>
            </a:endParaRPr>
          </a:p>
          <a:p>
            <a:pPr algn="ctr"/>
            <a:r>
              <a:rPr lang="en-AU" sz="1200" b="1" dirty="0">
                <a:solidFill>
                  <a:srgbClr val="262626"/>
                </a:solidFill>
                <a:latin typeface="Comic Sans MS" panose="030F0702030302020204" pitchFamily="66" charset="0"/>
              </a:rPr>
              <a:t>Monday 19 August</a:t>
            </a:r>
          </a:p>
          <a:p>
            <a:pPr algn="ctr"/>
            <a:endParaRPr lang="en-AU" sz="1200" dirty="0">
              <a:solidFill>
                <a:srgbClr val="262626"/>
              </a:solidFill>
              <a:latin typeface="Comic Sans MS" panose="030F0702030302020204" pitchFamily="66" charset="0"/>
            </a:endParaRPr>
          </a:p>
          <a:p>
            <a:pPr algn="ctr"/>
            <a:r>
              <a:rPr lang="en-AU" sz="1200" dirty="0">
                <a:solidFill>
                  <a:srgbClr val="262626"/>
                </a:solidFill>
                <a:latin typeface="Comic Sans MS" panose="030F0702030302020204" pitchFamily="66" charset="0"/>
              </a:rPr>
              <a:t>Book Parade-details soon</a:t>
            </a:r>
          </a:p>
          <a:p>
            <a:pPr algn="ctr"/>
            <a:endParaRPr lang="en-AU" sz="1200" b="1" dirty="0">
              <a:solidFill>
                <a:srgbClr val="262626"/>
              </a:solidFill>
              <a:latin typeface="Comic Sans MS" panose="030F0702030302020204" pitchFamily="66" charset="0"/>
            </a:endParaRPr>
          </a:p>
          <a:p>
            <a:pPr algn="ctr"/>
            <a:r>
              <a:rPr lang="en-AU" sz="1200" b="1" dirty="0">
                <a:solidFill>
                  <a:srgbClr val="262626"/>
                </a:solidFill>
                <a:latin typeface="Comic Sans MS" panose="030F0702030302020204" pitchFamily="66" charset="0"/>
              </a:rPr>
              <a:t>Tuesday 3 September</a:t>
            </a:r>
          </a:p>
          <a:p>
            <a:pPr algn="ctr"/>
            <a:endParaRPr lang="en-AU" sz="1200" b="1" dirty="0">
              <a:solidFill>
                <a:srgbClr val="262626"/>
              </a:solidFill>
              <a:latin typeface="Comic Sans MS" panose="030F0702030302020204" pitchFamily="66" charset="0"/>
            </a:endParaRPr>
          </a:p>
          <a:p>
            <a:pPr algn="ctr"/>
            <a:r>
              <a:rPr lang="en-AU" sz="1200" dirty="0">
                <a:solidFill>
                  <a:srgbClr val="262626"/>
                </a:solidFill>
                <a:latin typeface="Comic Sans MS" panose="030F0702030302020204" pitchFamily="66" charset="0"/>
              </a:rPr>
              <a:t>School Closure Day-details soon</a:t>
            </a:r>
          </a:p>
          <a:p>
            <a:pPr algn="ctr"/>
            <a:endParaRPr lang="en-AU" sz="1200" dirty="0">
              <a:solidFill>
                <a:srgbClr val="262626"/>
              </a:solidFill>
              <a:latin typeface="Comic Sans MS" panose="030F0702030302020204" pitchFamily="66" charset="0"/>
            </a:endParaRPr>
          </a:p>
          <a:p>
            <a:pPr algn="ctr"/>
            <a:r>
              <a:rPr lang="en-AU" sz="1200" b="1" dirty="0">
                <a:solidFill>
                  <a:srgbClr val="262626"/>
                </a:solidFill>
                <a:latin typeface="Comic Sans MS" panose="030F0702030302020204" pitchFamily="66" charset="0"/>
              </a:rPr>
              <a:t>Friday 20 September</a:t>
            </a:r>
          </a:p>
          <a:p>
            <a:pPr marL="91440" marR="91440" algn="ctr">
              <a:lnSpc>
                <a:spcPct val="115000"/>
              </a:lnSpc>
              <a:spcBef>
                <a:spcPts val="600"/>
              </a:spcBef>
              <a:spcAft>
                <a:spcPts val="600"/>
              </a:spcAft>
            </a:pPr>
            <a:r>
              <a:rPr lang="en-US" sz="1200" dirty="0">
                <a:solidFill>
                  <a:srgbClr val="262626"/>
                </a:solidFill>
                <a:latin typeface="Comic Sans MS" panose="030F0702030302020204" pitchFamily="66" charset="0"/>
                <a:ea typeface="Comic Sans MS" panose="030F0702030302020204" pitchFamily="66" charset="0"/>
                <a:cs typeface="Comic Sans MS" panose="030F0702030302020204" pitchFamily="66" charset="0"/>
              </a:rPr>
              <a:t>Last day of Term 3</a:t>
            </a:r>
            <a:endParaRPr lang="en-AU" sz="1200" dirty="0">
              <a:solidFill>
                <a:srgbClr val="262626"/>
              </a:solidFill>
              <a:latin typeface="Century Gothic" panose="020B0502020202020204" pitchFamily="34" charset="0"/>
              <a:ea typeface="Century Gothic" panose="020B0502020202020204" pitchFamily="34" charset="0"/>
              <a:cs typeface="Times New Roman" panose="02020603050405020304" pitchFamily="18" charset="0"/>
            </a:endParaRPr>
          </a:p>
          <a:p>
            <a:pPr marL="91440" marR="91440" algn="ctr">
              <a:lnSpc>
                <a:spcPct val="115000"/>
              </a:lnSpc>
              <a:spcBef>
                <a:spcPts val="600"/>
              </a:spcBef>
              <a:spcAft>
                <a:spcPts val="600"/>
              </a:spcAft>
            </a:pPr>
            <a:r>
              <a:rPr lang="en-US" sz="1200" dirty="0">
                <a:solidFill>
                  <a:srgbClr val="262626"/>
                </a:solidFill>
                <a:latin typeface="Comic Sans MS" panose="030F0702030302020204" pitchFamily="66" charset="0"/>
                <a:ea typeface="Comic Sans MS" panose="030F0702030302020204" pitchFamily="66" charset="0"/>
                <a:cs typeface="Comic Sans MS" panose="030F0702030302020204" pitchFamily="66" charset="0"/>
              </a:rPr>
              <a:t>Students finish @ 1.00pm</a:t>
            </a:r>
            <a:endParaRPr lang="en-AU" sz="1200" dirty="0">
              <a:solidFill>
                <a:srgbClr val="262626"/>
              </a:solidFill>
              <a:latin typeface="Century Gothic" panose="020B0502020202020204" pitchFamily="34" charset="0"/>
              <a:ea typeface="Century Gothic" panose="020B0502020202020204" pitchFamily="34" charset="0"/>
              <a:cs typeface="Times New Roman" panose="02020603050405020304" pitchFamily="18" charset="0"/>
            </a:endParaRPr>
          </a:p>
          <a:p>
            <a:pPr algn="ctr"/>
            <a:endParaRPr lang="en-AU" sz="1200" b="1" dirty="0">
              <a:solidFill>
                <a:srgbClr val="262626"/>
              </a:solidFill>
              <a:latin typeface="Comic Sans MS" panose="030F0702030302020204" pitchFamily="66" charset="0"/>
            </a:endParaRPr>
          </a:p>
          <a:p>
            <a:pPr algn="ctr"/>
            <a:endParaRPr lang="en-AU" sz="1200" b="1" dirty="0">
              <a:solidFill>
                <a:srgbClr val="262626"/>
              </a:solidFill>
              <a:latin typeface="Comic Sans MS" panose="030F0702030302020204" pitchFamily="66" charset="0"/>
            </a:endParaRPr>
          </a:p>
          <a:p>
            <a:pPr algn="ctr"/>
            <a:endParaRPr lang="en-AU" sz="1200" b="1" dirty="0">
              <a:solidFill>
                <a:srgbClr val="262626"/>
              </a:solidFill>
              <a:latin typeface="Comic Sans MS" panose="030F0702030302020204" pitchFamily="66" charset="0"/>
            </a:endParaRPr>
          </a:p>
          <a:p>
            <a:pPr algn="ctr"/>
            <a:endParaRPr lang="en-AU" sz="1200" dirty="0">
              <a:solidFill>
                <a:srgbClr val="262626"/>
              </a:solidFill>
              <a:latin typeface="Comic Sans MS" panose="030F0702030302020204" pitchFamily="66" charset="0"/>
            </a:endParaRPr>
          </a:p>
          <a:p>
            <a:pPr algn="ctr"/>
            <a:endParaRPr lang="en-AU" sz="1200" dirty="0">
              <a:solidFill>
                <a:srgbClr val="262626"/>
              </a:solidFill>
              <a:latin typeface="Comic Sans MS" panose="030F0702030302020204" pitchFamily="66" charset="0"/>
            </a:endParaRPr>
          </a:p>
          <a:p>
            <a:endParaRPr lang="en-AU" dirty="0"/>
          </a:p>
        </p:txBody>
      </p:sp>
    </p:spTree>
    <p:extLst>
      <p:ext uri="{BB962C8B-B14F-4D97-AF65-F5344CB8AC3E}">
        <p14:creationId xmlns:p14="http://schemas.microsoft.com/office/powerpoint/2010/main" val="3724726054"/>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3704</TotalTime>
  <Words>1422</Words>
  <Application>Microsoft Office PowerPoint</Application>
  <PresentationFormat>Widescreen</PresentationFormat>
  <Paragraphs>130</Paragraphs>
  <Slides>9</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9</vt:i4>
      </vt:variant>
    </vt:vector>
  </HeadingPairs>
  <TitlesOfParts>
    <vt:vector size="22" baseType="lpstr">
      <vt:lpstr>Algerian</vt:lpstr>
      <vt:lpstr>Arial</vt:lpstr>
      <vt:lpstr>Bahnschrift SemiBold SemiConden</vt:lpstr>
      <vt:lpstr>Bodoni MT</vt:lpstr>
      <vt:lpstr>Brush Script MT</vt:lpstr>
      <vt:lpstr>Calibri</vt:lpstr>
      <vt:lpstr>Century Gothic</vt:lpstr>
      <vt:lpstr>Comic Sans MS</vt:lpstr>
      <vt:lpstr>Lexend</vt:lpstr>
      <vt:lpstr>Times New Roman</vt:lpstr>
      <vt:lpstr>Trebuchet MS</vt:lpstr>
      <vt:lpstr>Wingdings 3</vt:lpstr>
      <vt:lpstr>Facet</vt:lpstr>
      <vt:lpstr>ST. MARY MACKILLOP  PRIMARY SCHOOL 152 Odessa Avenue, Keilor Downs, Vic 3038 www.mmkeilordowns.catholic.edu.au T: 03 9367 6199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 MARY MACKILLOP  PRIMARY SCHOOL 152 Odessa Avenue, Keilor Downs, Vic 3038 www.mmkeilordowns.catholic.edu.au T: 03 9367 6199</dc:title>
  <dc:creator>Anthony D'Amico</dc:creator>
  <cp:lastModifiedBy>Attendance</cp:lastModifiedBy>
  <cp:revision>156</cp:revision>
  <cp:lastPrinted>2024-04-19T01:17:54Z</cp:lastPrinted>
  <dcterms:created xsi:type="dcterms:W3CDTF">2024-04-17T22:08:17Z</dcterms:created>
  <dcterms:modified xsi:type="dcterms:W3CDTF">2024-07-26T05:54:02Z</dcterms:modified>
</cp:coreProperties>
</file>