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9" r:id="rId4"/>
    <p:sldMasterId id="2147483726" r:id="rId5"/>
  </p:sldMasterIdLst>
  <p:notesMasterIdLst>
    <p:notesMasterId r:id="rId14"/>
  </p:notesMasterIdLst>
  <p:handoutMasterIdLst>
    <p:handoutMasterId r:id="rId15"/>
  </p:handoutMasterIdLst>
  <p:sldIdLst>
    <p:sldId id="361" r:id="rId6"/>
    <p:sldId id="369" r:id="rId7"/>
    <p:sldId id="370" r:id="rId8"/>
    <p:sldId id="371" r:id="rId9"/>
    <p:sldId id="372" r:id="rId10"/>
    <p:sldId id="373" r:id="rId11"/>
    <p:sldId id="374" r:id="rId12"/>
    <p:sldId id="376" r:id="rId13"/>
  </p:sldIdLst>
  <p:sldSz cx="12192000" cy="6858000"/>
  <p:notesSz cx="6797675" cy="9926638"/>
  <p:custDataLst>
    <p:tags r:id="rId16"/>
  </p:custDataLst>
  <p:defaultTextStyle>
    <a:defPPr>
      <a:defRPr lang="en-US"/>
    </a:defPPr>
    <a:lvl1pPr marL="0" algn="l" defTabSz="1219023" rtl="0" eaLnBrk="1" latinLnBrk="0" hangingPunct="1">
      <a:defRPr sz="2400" kern="1200">
        <a:solidFill>
          <a:schemeClr val="tx1"/>
        </a:solidFill>
        <a:latin typeface="+mn-lt"/>
        <a:ea typeface="+mn-ea"/>
        <a:cs typeface="+mn-cs"/>
      </a:defRPr>
    </a:lvl1pPr>
    <a:lvl2pPr marL="609511" algn="l" defTabSz="1219023" rtl="0" eaLnBrk="1" latinLnBrk="0" hangingPunct="1">
      <a:defRPr sz="2400" kern="1200">
        <a:solidFill>
          <a:schemeClr val="tx1"/>
        </a:solidFill>
        <a:latin typeface="+mn-lt"/>
        <a:ea typeface="+mn-ea"/>
        <a:cs typeface="+mn-cs"/>
      </a:defRPr>
    </a:lvl2pPr>
    <a:lvl3pPr marL="1219023" algn="l" defTabSz="1219023" rtl="0" eaLnBrk="1" latinLnBrk="0" hangingPunct="1">
      <a:defRPr sz="2400" kern="1200">
        <a:solidFill>
          <a:schemeClr val="tx1"/>
        </a:solidFill>
        <a:latin typeface="+mn-lt"/>
        <a:ea typeface="+mn-ea"/>
        <a:cs typeface="+mn-cs"/>
      </a:defRPr>
    </a:lvl3pPr>
    <a:lvl4pPr marL="1828534" algn="l" defTabSz="1219023" rtl="0" eaLnBrk="1" latinLnBrk="0" hangingPunct="1">
      <a:defRPr sz="2400" kern="1200">
        <a:solidFill>
          <a:schemeClr val="tx1"/>
        </a:solidFill>
        <a:latin typeface="+mn-lt"/>
        <a:ea typeface="+mn-ea"/>
        <a:cs typeface="+mn-cs"/>
      </a:defRPr>
    </a:lvl4pPr>
    <a:lvl5pPr marL="2438047" algn="l" defTabSz="1219023" rtl="0" eaLnBrk="1" latinLnBrk="0" hangingPunct="1">
      <a:defRPr sz="2400" kern="1200">
        <a:solidFill>
          <a:schemeClr val="tx1"/>
        </a:solidFill>
        <a:latin typeface="+mn-lt"/>
        <a:ea typeface="+mn-ea"/>
        <a:cs typeface="+mn-cs"/>
      </a:defRPr>
    </a:lvl5pPr>
    <a:lvl6pPr marL="3047558" algn="l" defTabSz="1219023" rtl="0" eaLnBrk="1" latinLnBrk="0" hangingPunct="1">
      <a:defRPr sz="2400" kern="1200">
        <a:solidFill>
          <a:schemeClr val="tx1"/>
        </a:solidFill>
        <a:latin typeface="+mn-lt"/>
        <a:ea typeface="+mn-ea"/>
        <a:cs typeface="+mn-cs"/>
      </a:defRPr>
    </a:lvl6pPr>
    <a:lvl7pPr marL="3657070" algn="l" defTabSz="1219023" rtl="0" eaLnBrk="1" latinLnBrk="0" hangingPunct="1">
      <a:defRPr sz="2400" kern="1200">
        <a:solidFill>
          <a:schemeClr val="tx1"/>
        </a:solidFill>
        <a:latin typeface="+mn-lt"/>
        <a:ea typeface="+mn-ea"/>
        <a:cs typeface="+mn-cs"/>
      </a:defRPr>
    </a:lvl7pPr>
    <a:lvl8pPr marL="4266581" algn="l" defTabSz="1219023" rtl="0" eaLnBrk="1" latinLnBrk="0" hangingPunct="1">
      <a:defRPr sz="2400" kern="1200">
        <a:solidFill>
          <a:schemeClr val="tx1"/>
        </a:solidFill>
        <a:latin typeface="+mn-lt"/>
        <a:ea typeface="+mn-ea"/>
        <a:cs typeface="+mn-cs"/>
      </a:defRPr>
    </a:lvl8pPr>
    <a:lvl9pPr marL="4876093" algn="l" defTabSz="1219023"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Right click for options" id="{9A67583F-8674-43B4-B016-03ED76855BE3}">
          <p14:sldIdLst>
            <p14:sldId id="361"/>
            <p14:sldId id="369"/>
            <p14:sldId id="370"/>
            <p14:sldId id="371"/>
            <p14:sldId id="372"/>
            <p14:sldId id="373"/>
            <p14:sldId id="374"/>
            <p14:sldId id="376"/>
          </p14:sldIdLst>
        </p14:section>
      </p14:sectionLst>
    </p:ext>
    <p:ext uri="{EFAFB233-063F-42B5-8137-9DF3F51BA10A}">
      <p15:sldGuideLst xmlns:p15="http://schemas.microsoft.com/office/powerpoint/2012/main">
        <p15:guide id="1" orient="horz" pos="4004" userDrawn="1">
          <p15:clr>
            <a:srgbClr val="A4A3A4"/>
          </p15:clr>
        </p15:guide>
        <p15:guide id="2" orient="horz" pos="3067" userDrawn="1">
          <p15:clr>
            <a:srgbClr val="A4A3A4"/>
          </p15:clr>
        </p15:guide>
        <p15:guide id="3" orient="horz" pos="2288" userDrawn="1">
          <p15:clr>
            <a:srgbClr val="A4A3A4"/>
          </p15:clr>
        </p15:guide>
        <p15:guide id="4" orient="horz" pos="2129" userDrawn="1">
          <p15:clr>
            <a:srgbClr val="A4A3A4"/>
          </p15:clr>
        </p15:guide>
        <p15:guide id="5" orient="horz" pos="355" userDrawn="1">
          <p15:clr>
            <a:srgbClr val="A4A3A4"/>
          </p15:clr>
        </p15:guide>
        <p15:guide id="6" orient="horz" pos="1025" userDrawn="1">
          <p15:clr>
            <a:srgbClr val="A4A3A4"/>
          </p15:clr>
        </p15:guide>
        <p15:guide id="7" orient="horz" pos="812" userDrawn="1">
          <p15:clr>
            <a:srgbClr val="A4A3A4"/>
          </p15:clr>
        </p15:guide>
        <p15:guide id="8" orient="horz" pos="4125" userDrawn="1">
          <p15:clr>
            <a:srgbClr val="A4A3A4"/>
          </p15:clr>
        </p15:guide>
        <p15:guide id="9" orient="horz" pos="3983" userDrawn="1">
          <p15:clr>
            <a:srgbClr val="A4A3A4"/>
          </p15:clr>
        </p15:guide>
        <p15:guide id="10" pos="2896" userDrawn="1">
          <p15:clr>
            <a:srgbClr val="A4A3A4"/>
          </p15:clr>
        </p15:guide>
        <p15:guide id="11" pos="4656" userDrawn="1">
          <p15:clr>
            <a:srgbClr val="A4A3A4"/>
          </p15:clr>
        </p15:guide>
        <p15:guide id="12" pos="171" userDrawn="1">
          <p15:clr>
            <a:srgbClr val="A4A3A4"/>
          </p15:clr>
        </p15:guide>
        <p15:guide id="13" pos="427" userDrawn="1">
          <p15:clr>
            <a:srgbClr val="A4A3A4"/>
          </p15:clr>
        </p15:guide>
        <p15:guide id="14" orient="horz" pos="2523" userDrawn="1">
          <p15:clr>
            <a:srgbClr val="A4A3A4"/>
          </p15:clr>
        </p15:guide>
        <p15:guide id="15" orient="horz" pos="211" userDrawn="1">
          <p15:clr>
            <a:srgbClr val="A4A3A4"/>
          </p15:clr>
        </p15:guide>
        <p15:guide id="16" orient="horz" pos="2372" userDrawn="1">
          <p15:clr>
            <a:srgbClr val="A4A3A4"/>
          </p15:clr>
        </p15:guide>
        <p15:guide id="17" orient="horz" pos="841" userDrawn="1">
          <p15:clr>
            <a:srgbClr val="A4A3A4"/>
          </p15:clr>
        </p15:guide>
        <p15:guide id="18" pos="3841" userDrawn="1">
          <p15:clr>
            <a:srgbClr val="A4A3A4"/>
          </p15:clr>
        </p15:guide>
        <p15:guide id="19" pos="392" userDrawn="1">
          <p15:clr>
            <a:srgbClr val="A4A3A4"/>
          </p15:clr>
        </p15:guide>
        <p15:guide id="20" pos="7469" userDrawn="1">
          <p15:clr>
            <a:srgbClr val="A4A3A4"/>
          </p15:clr>
        </p15:guide>
        <p15:guide id="21" orient="horz" pos="3703" userDrawn="1">
          <p15:clr>
            <a:srgbClr val="A4A3A4"/>
          </p15:clr>
        </p15:guide>
        <p15:guide id="22" orient="horz" pos="3551" userDrawn="1">
          <p15:clr>
            <a:srgbClr val="A4A3A4"/>
          </p15:clr>
        </p15:guide>
        <p15:guide id="23" orient="horz" pos="3696" userDrawn="1">
          <p15:clr>
            <a:srgbClr val="A4A3A4"/>
          </p15:clr>
        </p15:guide>
        <p15:guide id="24" orient="horz" pos="2136" userDrawn="1">
          <p15:clr>
            <a:srgbClr val="A4A3A4"/>
          </p15:clr>
        </p15:guide>
        <p15:guide id="25" pos="7467" userDrawn="1">
          <p15:clr>
            <a:srgbClr val="A4A3A4"/>
          </p15:clr>
        </p15:guide>
        <p15:guide id="26" pos="4743" userDrawn="1">
          <p15:clr>
            <a:srgbClr val="A4A3A4"/>
          </p15:clr>
        </p15:guide>
        <p15:guide id="27" orient="horz" pos="4319" userDrawn="1">
          <p15:clr>
            <a:srgbClr val="A4A3A4"/>
          </p15:clr>
        </p15:guide>
        <p15:guide id="28" orient="horz" userDrawn="1">
          <p15:clr>
            <a:srgbClr val="A4A3A4"/>
          </p15:clr>
        </p15:guide>
        <p15:guide id="29" pos="395" userDrawn="1">
          <p15:clr>
            <a:srgbClr val="A4A3A4"/>
          </p15:clr>
        </p15:guide>
        <p15:guide id="30" pos="4289" userDrawn="1">
          <p15:clr>
            <a:srgbClr val="A4A3A4"/>
          </p15:clr>
        </p15:guide>
        <p15:guide id="31" userDrawn="1">
          <p15:clr>
            <a:srgbClr val="A4A3A4"/>
          </p15:clr>
        </p15:guide>
        <p15:guide id="32" pos="7680" userDrawn="1">
          <p15:clr>
            <a:srgbClr val="A4A3A4"/>
          </p15:clr>
        </p15:guide>
        <p15:guide id="33" pos="7516" userDrawn="1">
          <p15:clr>
            <a:srgbClr val="A4A3A4"/>
          </p15:clr>
        </p15:guide>
        <p15:guide id="34" pos="3737" userDrawn="1">
          <p15:clr>
            <a:srgbClr val="A4A3A4"/>
          </p15:clr>
        </p15:guide>
        <p15:guide id="35" orient="horz" pos="2035" userDrawn="1">
          <p15:clr>
            <a:srgbClr val="A4A3A4"/>
          </p15:clr>
        </p15:guide>
        <p15:guide id="36" pos="3880" userDrawn="1">
          <p15:clr>
            <a:srgbClr val="A4A3A4"/>
          </p15:clr>
        </p15:guide>
        <p15:guide id="37" pos="3932" userDrawn="1">
          <p15:clr>
            <a:srgbClr val="A4A3A4"/>
          </p15:clr>
        </p15:guide>
        <p15:guide id="38" pos="3028" userDrawn="1">
          <p15:clr>
            <a:srgbClr val="A4A3A4"/>
          </p15:clr>
        </p15:guide>
        <p15:guide id="39" pos="5657" userDrawn="1">
          <p15:clr>
            <a:srgbClr val="A4A3A4"/>
          </p15:clr>
        </p15:guide>
        <p15:guide id="40" pos="4377" userDrawn="1">
          <p15:clr>
            <a:srgbClr val="A4A3A4"/>
          </p15:clr>
        </p15:guide>
        <p15:guide id="41" pos="3088"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005A"/>
    <a:srgbClr val="D2A9C1"/>
    <a:srgbClr val="FFFFFF"/>
    <a:srgbClr val="F2F2F2"/>
    <a:srgbClr val="A2C732"/>
    <a:srgbClr val="640064"/>
    <a:srgbClr val="009B46"/>
    <a:srgbClr val="FF0070"/>
    <a:srgbClr val="E6E6E6"/>
    <a:srgbClr val="9ACA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82726" autoAdjust="0"/>
  </p:normalViewPr>
  <p:slideViewPr>
    <p:cSldViewPr snapToGrid="0" showGuides="1">
      <p:cViewPr varScale="1">
        <p:scale>
          <a:sx n="65" d="100"/>
          <a:sy n="65" d="100"/>
        </p:scale>
        <p:origin x="2232" y="48"/>
      </p:cViewPr>
      <p:guideLst>
        <p:guide orient="horz" pos="4004"/>
        <p:guide orient="horz" pos="3067"/>
        <p:guide orient="horz" pos="2288"/>
        <p:guide orient="horz" pos="2129"/>
        <p:guide orient="horz" pos="355"/>
        <p:guide orient="horz" pos="1025"/>
        <p:guide orient="horz" pos="812"/>
        <p:guide orient="horz" pos="4125"/>
        <p:guide orient="horz" pos="3983"/>
        <p:guide pos="2896"/>
        <p:guide pos="4656"/>
        <p:guide pos="171"/>
        <p:guide pos="427"/>
        <p:guide orient="horz" pos="2523"/>
        <p:guide orient="horz" pos="211"/>
        <p:guide orient="horz" pos="2372"/>
        <p:guide orient="horz" pos="841"/>
        <p:guide pos="3841"/>
        <p:guide pos="392"/>
        <p:guide pos="7469"/>
        <p:guide orient="horz" pos="3703"/>
        <p:guide orient="horz" pos="3551"/>
        <p:guide orient="horz" pos="3696"/>
        <p:guide orient="horz" pos="2136"/>
        <p:guide pos="7467"/>
        <p:guide pos="4743"/>
        <p:guide orient="horz" pos="4319"/>
        <p:guide orient="horz"/>
        <p:guide pos="395"/>
        <p:guide pos="4289"/>
        <p:guide/>
        <p:guide pos="7680"/>
        <p:guide pos="7516"/>
        <p:guide pos="3737"/>
        <p:guide orient="horz" pos="2035"/>
        <p:guide pos="3880"/>
        <p:guide pos="3932"/>
        <p:guide pos="3028"/>
        <p:guide pos="5657"/>
        <p:guide pos="4377"/>
        <p:guide pos="3088"/>
      </p:guideLst>
    </p:cSldViewPr>
  </p:slideViewPr>
  <p:outlineViewPr>
    <p:cViewPr>
      <p:scale>
        <a:sx n="33" d="100"/>
        <a:sy n="33" d="100"/>
      </p:scale>
      <p:origin x="0" y="294"/>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85" d="100"/>
          <a:sy n="85" d="100"/>
        </p:scale>
        <p:origin x="-3834"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sz="1000" dirty="0">
              <a:latin typeface="Verdana" pitchFamily="34" charset="0"/>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A510BB9-54F4-4938-9E6A-15196955F360}" type="datetimeFigureOut">
              <a:rPr lang="en-US" sz="1000" smtClean="0">
                <a:latin typeface="Verdana" pitchFamily="34" charset="0"/>
              </a:rPr>
              <a:pPr/>
              <a:t>2/23/2023</a:t>
            </a:fld>
            <a:endParaRPr lang="en-US" sz="1000" dirty="0">
              <a:latin typeface="Verdana" pitchFamily="34" charset="0"/>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sz="1000" dirty="0">
              <a:latin typeface="Verdana"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B8E4FB1-0F07-4B4F-A283-986F842DC644}" type="slidenum">
              <a:rPr lang="en-US" sz="1000" smtClean="0">
                <a:latin typeface="Verdana" pitchFamily="34" charset="0"/>
              </a:rPr>
              <a:pPr/>
              <a:t>‹#›</a:t>
            </a:fld>
            <a:endParaRPr lang="en-US" sz="1000" dirty="0">
              <a:latin typeface="Verdana" pitchFamily="34" charset="0"/>
            </a:endParaRPr>
          </a:p>
        </p:txBody>
      </p:sp>
    </p:spTree>
    <p:extLst>
      <p:ext uri="{BB962C8B-B14F-4D97-AF65-F5344CB8AC3E}">
        <p14:creationId xmlns:p14="http://schemas.microsoft.com/office/powerpoint/2010/main" val="4045656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664729" y="0"/>
            <a:ext cx="1132946" cy="273569"/>
          </a:xfrm>
          <a:prstGeom prst="rect">
            <a:avLst/>
          </a:prstGeom>
        </p:spPr>
        <p:txBody>
          <a:bodyPr vert="horz" lIns="91440" tIns="45720" rIns="91440" bIns="45720" rtlCol="0"/>
          <a:lstStyle>
            <a:lvl1pPr algn="r">
              <a:defRPr sz="1000">
                <a:latin typeface="Verdana" pitchFamily="34" charset="0"/>
              </a:defRPr>
            </a:lvl1pPr>
          </a:lstStyle>
          <a:p>
            <a:fld id="{D05464F8-BE32-4A22-8449-420C96A9EE23}" type="datetimeFigureOut">
              <a:rPr lang="en-US" smtClean="0"/>
              <a:pPr/>
              <a:t>2/23/2023</a:t>
            </a:fld>
            <a:endParaRPr lang="en-US" dirty="0"/>
          </a:p>
        </p:txBody>
      </p:sp>
      <p:sp>
        <p:nvSpPr>
          <p:cNvPr id="4" name="Slide Image Placeholder 3"/>
          <p:cNvSpPr>
            <a:spLocks noGrp="1" noRot="1" noChangeAspect="1"/>
          </p:cNvSpPr>
          <p:nvPr>
            <p:ph type="sldImg" idx="2"/>
          </p:nvPr>
        </p:nvSpPr>
        <p:spPr>
          <a:xfrm>
            <a:off x="92075" y="274638"/>
            <a:ext cx="6613525" cy="3721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30071" y="4259779"/>
            <a:ext cx="6137533" cy="5327084"/>
          </a:xfrm>
          <a:prstGeom prst="rect">
            <a:avLst/>
          </a:prstGeom>
        </p:spPr>
        <p:txBody>
          <a:bodyPr vert="horz" lIns="99048" tIns="49524" rIns="99048" bIns="4952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level1</a:t>
            </a:r>
          </a:p>
        </p:txBody>
      </p:sp>
      <p:sp>
        <p:nvSpPr>
          <p:cNvPr id="7" name="Slide Number Placeholder 6"/>
          <p:cNvSpPr>
            <a:spLocks noGrp="1"/>
          </p:cNvSpPr>
          <p:nvPr>
            <p:ph type="sldNum" sz="quarter" idx="5"/>
          </p:nvPr>
        </p:nvSpPr>
        <p:spPr>
          <a:xfrm>
            <a:off x="6348065" y="9586862"/>
            <a:ext cx="449610" cy="316558"/>
          </a:xfrm>
          <a:prstGeom prst="rect">
            <a:avLst/>
          </a:prstGeom>
        </p:spPr>
        <p:txBody>
          <a:bodyPr vert="horz" lIns="91440" tIns="45720" rIns="91440" bIns="45720" rtlCol="0" anchor="b"/>
          <a:lstStyle>
            <a:lvl1pPr algn="r">
              <a:defRPr sz="1000">
                <a:latin typeface="Verdana" pitchFamily="34" charset="0"/>
              </a:defRPr>
            </a:lvl1pPr>
          </a:lstStyle>
          <a:p>
            <a:fld id="{5954C88E-AA99-4898-912F-8A55D2FFC332}" type="slidenum">
              <a:rPr lang="en-US" smtClean="0"/>
              <a:pPr/>
              <a:t>‹#›</a:t>
            </a:fld>
            <a:endParaRPr lang="en-US" dirty="0"/>
          </a:p>
        </p:txBody>
      </p:sp>
    </p:spTree>
    <p:extLst>
      <p:ext uri="{BB962C8B-B14F-4D97-AF65-F5344CB8AC3E}">
        <p14:creationId xmlns:p14="http://schemas.microsoft.com/office/powerpoint/2010/main" val="3123612764"/>
      </p:ext>
    </p:extLst>
  </p:cSld>
  <p:clrMap bg1="lt1" tx1="dk1" bg2="lt2" tx2="dk2" accent1="accent1" accent2="accent2" accent3="accent3" accent4="accent4" accent5="accent5" accent6="accent6" hlink="hlink" folHlink="folHlink"/>
  <p:notesStyle>
    <a:lvl1pPr marL="0" algn="l" defTabSz="1219023" rtl="0" eaLnBrk="1" latinLnBrk="0" hangingPunct="1">
      <a:spcBef>
        <a:spcPts val="200"/>
      </a:spcBef>
      <a:spcAft>
        <a:spcPts val="200"/>
      </a:spcAft>
      <a:defRPr lang="en-US" sz="1333" kern="1200" dirty="0" smtClean="0">
        <a:solidFill>
          <a:schemeClr val="tx1"/>
        </a:solidFill>
        <a:latin typeface="Arial" pitchFamily="34" charset="0"/>
        <a:ea typeface="+mn-ea"/>
        <a:cs typeface="Arial" pitchFamily="34" charset="0"/>
      </a:defRPr>
    </a:lvl1pPr>
    <a:lvl2pPr marL="0" indent="-239994" algn="l" defTabSz="1219023" rtl="0" eaLnBrk="1" latinLnBrk="0" hangingPunct="1">
      <a:spcBef>
        <a:spcPts val="200"/>
      </a:spcBef>
      <a:spcAft>
        <a:spcPts val="200"/>
      </a:spcAft>
      <a:buFont typeface="Arial" pitchFamily="34" charset="0"/>
      <a:buChar char="•"/>
      <a:defRPr lang="en-US" sz="1333" kern="1200" dirty="0" smtClean="0">
        <a:solidFill>
          <a:schemeClr val="tx1"/>
        </a:solidFill>
        <a:latin typeface="Arial" pitchFamily="34" charset="0"/>
        <a:ea typeface="+mn-ea"/>
        <a:cs typeface="Arial" pitchFamily="34" charset="0"/>
      </a:defRPr>
    </a:lvl2pPr>
    <a:lvl3pPr marL="479988" indent="-239994" algn="l" defTabSz="1219023" rtl="0" eaLnBrk="1" latinLnBrk="0" hangingPunct="1">
      <a:spcBef>
        <a:spcPts val="200"/>
      </a:spcBef>
      <a:spcAft>
        <a:spcPts val="200"/>
      </a:spcAft>
      <a:buFont typeface="Symbol" pitchFamily="18" charset="2"/>
      <a:buChar char="-"/>
      <a:defRPr lang="en-US" sz="1333" kern="1200" dirty="0" smtClean="0">
        <a:solidFill>
          <a:schemeClr val="tx1"/>
        </a:solidFill>
        <a:latin typeface="Arial" pitchFamily="34" charset="0"/>
        <a:ea typeface="+mn-ea"/>
        <a:cs typeface="Arial" pitchFamily="34" charset="0"/>
      </a:defRPr>
    </a:lvl3pPr>
    <a:lvl4pPr marL="719982" indent="-239994" algn="l" defTabSz="1219023" rtl="0" eaLnBrk="1" latinLnBrk="0" hangingPunct="1">
      <a:spcBef>
        <a:spcPts val="200"/>
      </a:spcBef>
      <a:spcAft>
        <a:spcPts val="200"/>
      </a:spcAft>
      <a:buFont typeface="Symbol" pitchFamily="18" charset="2"/>
      <a:buChar char="-"/>
      <a:defRPr lang="en-US" sz="1333" kern="1200" dirty="0" smtClean="0">
        <a:solidFill>
          <a:schemeClr val="tx1"/>
        </a:solidFill>
        <a:latin typeface="Arial" pitchFamily="34" charset="0"/>
        <a:ea typeface="+mn-ea"/>
        <a:cs typeface="Arial" pitchFamily="34" charset="0"/>
      </a:defRPr>
    </a:lvl4pPr>
    <a:lvl5pPr marL="959976" indent="-239994" algn="l" defTabSz="1219023" rtl="0" eaLnBrk="1" latinLnBrk="0" hangingPunct="1">
      <a:spcBef>
        <a:spcPts val="200"/>
      </a:spcBef>
      <a:spcAft>
        <a:spcPts val="200"/>
      </a:spcAft>
      <a:buFont typeface="Symbol" pitchFamily="18" charset="2"/>
      <a:buChar char="-"/>
      <a:defRPr lang="en-US" sz="1333" kern="1200" dirty="0">
        <a:solidFill>
          <a:schemeClr val="tx1"/>
        </a:solidFill>
        <a:latin typeface="Arial" pitchFamily="34" charset="0"/>
        <a:ea typeface="+mn-ea"/>
        <a:cs typeface="Arial" pitchFamily="34" charset="0"/>
      </a:defRPr>
    </a:lvl5pPr>
    <a:lvl6pPr marL="3047558" algn="l" defTabSz="1219023" rtl="0" eaLnBrk="1" latinLnBrk="0" hangingPunct="1">
      <a:defRPr sz="1600" kern="1200">
        <a:solidFill>
          <a:schemeClr val="tx1"/>
        </a:solidFill>
        <a:latin typeface="+mn-lt"/>
        <a:ea typeface="+mn-ea"/>
        <a:cs typeface="+mn-cs"/>
      </a:defRPr>
    </a:lvl6pPr>
    <a:lvl7pPr marL="3657070" algn="l" defTabSz="1219023" rtl="0" eaLnBrk="1" latinLnBrk="0" hangingPunct="1">
      <a:defRPr sz="1600" kern="1200">
        <a:solidFill>
          <a:schemeClr val="tx1"/>
        </a:solidFill>
        <a:latin typeface="+mn-lt"/>
        <a:ea typeface="+mn-ea"/>
        <a:cs typeface="+mn-cs"/>
      </a:defRPr>
    </a:lvl7pPr>
    <a:lvl8pPr marL="4266581" algn="l" defTabSz="1219023" rtl="0" eaLnBrk="1" latinLnBrk="0" hangingPunct="1">
      <a:defRPr sz="1600" kern="1200">
        <a:solidFill>
          <a:schemeClr val="tx1"/>
        </a:solidFill>
        <a:latin typeface="+mn-lt"/>
        <a:ea typeface="+mn-ea"/>
        <a:cs typeface="+mn-cs"/>
      </a:defRPr>
    </a:lvl8pPr>
    <a:lvl9pPr marL="4876093" algn="l" defTabSz="1219023"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954C88E-AA99-4898-912F-8A55D2FFC332}" type="slidenum">
              <a:rPr lang="en-US" smtClean="0"/>
              <a:pPr/>
              <a:t>1</a:t>
            </a:fld>
            <a:endParaRPr lang="en-US" dirty="0"/>
          </a:p>
        </p:txBody>
      </p:sp>
    </p:spTree>
    <p:extLst>
      <p:ext uri="{BB962C8B-B14F-4D97-AF65-F5344CB8AC3E}">
        <p14:creationId xmlns:p14="http://schemas.microsoft.com/office/powerpoint/2010/main" val="2740872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St Mary Mackillop’s my role is focused around providing input for the early year levels to support them to get the best learning outcomes. </a:t>
            </a:r>
          </a:p>
          <a:p>
            <a:endParaRPr lang="en-US" dirty="0"/>
          </a:p>
          <a:p>
            <a:r>
              <a:rPr lang="en-US" dirty="0"/>
              <a:t>Specifically I’ll be targeting oral language and phonological awareness skills to support communication and literacy. Phonological awareness skills are the foundational skills that kids need to have success with reading and spelling. Oral language skills focus on the way your child uses their language to express themselves, it involves vocabulary and grammar. We will talk about these skills more in a few slides. </a:t>
            </a:r>
          </a:p>
          <a:p>
            <a:endParaRPr lang="en-US" dirty="0"/>
          </a:p>
          <a:p>
            <a:r>
              <a:rPr lang="en-US" dirty="0"/>
              <a:t>I will work with the classroom teachers and leadership team to discuss and track each students progress. </a:t>
            </a:r>
          </a:p>
        </p:txBody>
      </p:sp>
      <p:sp>
        <p:nvSpPr>
          <p:cNvPr id="4" name="Slide Number Placeholder 3"/>
          <p:cNvSpPr>
            <a:spLocks noGrp="1"/>
          </p:cNvSpPr>
          <p:nvPr>
            <p:ph type="sldNum" sz="quarter" idx="5"/>
          </p:nvPr>
        </p:nvSpPr>
        <p:spPr/>
        <p:txBody>
          <a:bodyPr/>
          <a:lstStyle/>
          <a:p>
            <a:fld id="{5954C88E-AA99-4898-912F-8A55D2FFC332}" type="slidenum">
              <a:rPr lang="en-US" smtClean="0"/>
              <a:pPr/>
              <a:t>2</a:t>
            </a:fld>
            <a:endParaRPr lang="en-US" dirty="0"/>
          </a:p>
        </p:txBody>
      </p:sp>
    </p:spTree>
    <p:extLst>
      <p:ext uri="{BB962C8B-B14F-4D97-AF65-F5344CB8AC3E}">
        <p14:creationId xmlns:p14="http://schemas.microsoft.com/office/powerpoint/2010/main" val="293109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first few weeks of school I have been screening the children’s literacy skills to determine how they are performing within these skills and I will also be screening the children’s oral language skills to determine if they may need some support. </a:t>
            </a:r>
          </a:p>
          <a:p>
            <a:endParaRPr lang="en-US" dirty="0"/>
          </a:p>
          <a:p>
            <a:r>
              <a:rPr lang="en-US" dirty="0"/>
              <a:t>If your child would benefit from some support or a little boost in their skills you will be contacted and provided more information. </a:t>
            </a:r>
          </a:p>
          <a:p>
            <a:endParaRPr lang="en-US" dirty="0"/>
          </a:p>
          <a:p>
            <a:r>
              <a:rPr lang="en-US" dirty="0"/>
              <a:t>These students will begin attending short weekly sessions targeting the skills they may be having some difficulty with. These sessions will either be in small groups of 2-3 or in a one on one setting. </a:t>
            </a:r>
          </a:p>
        </p:txBody>
      </p:sp>
      <p:sp>
        <p:nvSpPr>
          <p:cNvPr id="4" name="Slide Number Placeholder 3"/>
          <p:cNvSpPr>
            <a:spLocks noGrp="1"/>
          </p:cNvSpPr>
          <p:nvPr>
            <p:ph type="sldNum" sz="quarter" idx="5"/>
          </p:nvPr>
        </p:nvSpPr>
        <p:spPr/>
        <p:txBody>
          <a:bodyPr/>
          <a:lstStyle/>
          <a:p>
            <a:fld id="{5954C88E-AA99-4898-912F-8A55D2FFC332}" type="slidenum">
              <a:rPr lang="en-US" smtClean="0"/>
              <a:pPr/>
              <a:t>3</a:t>
            </a:fld>
            <a:endParaRPr lang="en-US" dirty="0"/>
          </a:p>
        </p:txBody>
      </p:sp>
    </p:spTree>
    <p:extLst>
      <p:ext uri="{BB962C8B-B14F-4D97-AF65-F5344CB8AC3E}">
        <p14:creationId xmlns:p14="http://schemas.microsoft.com/office/powerpoint/2010/main" val="3779389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aim of speech pathology sessions are to support classroom learning and to give your child a boost in their skills so that they have the tools to engage well in classroom activities. In 2022 just over 50% of prep students accessed speech pathology support for phonological awareness skills and grammar and sentence structure. </a:t>
            </a:r>
          </a:p>
        </p:txBody>
      </p:sp>
      <p:sp>
        <p:nvSpPr>
          <p:cNvPr id="4" name="Slide Number Placeholder 3"/>
          <p:cNvSpPr>
            <a:spLocks noGrp="1"/>
          </p:cNvSpPr>
          <p:nvPr>
            <p:ph type="sldNum" sz="quarter" idx="5"/>
          </p:nvPr>
        </p:nvSpPr>
        <p:spPr/>
        <p:txBody>
          <a:bodyPr/>
          <a:lstStyle/>
          <a:p>
            <a:fld id="{5954C88E-AA99-4898-912F-8A55D2FFC332}" type="slidenum">
              <a:rPr lang="en-US" smtClean="0"/>
              <a:pPr/>
              <a:t>4</a:t>
            </a:fld>
            <a:endParaRPr lang="en-US" dirty="0"/>
          </a:p>
        </p:txBody>
      </p:sp>
    </p:spTree>
    <p:extLst>
      <p:ext uri="{BB962C8B-B14F-4D97-AF65-F5344CB8AC3E}">
        <p14:creationId xmlns:p14="http://schemas.microsoft.com/office/powerpoint/2010/main" val="208584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Phonological awareness skills are the foundational skills or building blocks to support literacy development. They are strong indicators for later spelling and reading success. </a:t>
            </a:r>
          </a:p>
          <a:p>
            <a:endParaRPr lang="en-US" dirty="0"/>
          </a:p>
          <a:p>
            <a:r>
              <a:rPr lang="en-US" dirty="0"/>
              <a:t>Students will be taught (read off slide)</a:t>
            </a:r>
          </a:p>
        </p:txBody>
      </p:sp>
      <p:sp>
        <p:nvSpPr>
          <p:cNvPr id="4" name="Slide Number Placeholder 3"/>
          <p:cNvSpPr>
            <a:spLocks noGrp="1"/>
          </p:cNvSpPr>
          <p:nvPr>
            <p:ph type="sldNum" sz="quarter" idx="5"/>
          </p:nvPr>
        </p:nvSpPr>
        <p:spPr/>
        <p:txBody>
          <a:bodyPr/>
          <a:lstStyle/>
          <a:p>
            <a:fld id="{5954C88E-AA99-4898-912F-8A55D2FFC332}" type="slidenum">
              <a:rPr lang="en-US" smtClean="0"/>
              <a:pPr/>
              <a:t>5</a:t>
            </a:fld>
            <a:endParaRPr lang="en-US" dirty="0"/>
          </a:p>
        </p:txBody>
      </p:sp>
    </p:spTree>
    <p:extLst>
      <p:ext uri="{BB962C8B-B14F-4D97-AF65-F5344CB8AC3E}">
        <p14:creationId xmlns:p14="http://schemas.microsoft.com/office/powerpoint/2010/main" val="2843832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Oral language relates to our ability to understand others which we call receptive language. As well as our ability to use language to communicate which we call expressive language. This includes using correct grammar and building sentence structure. </a:t>
            </a:r>
          </a:p>
          <a:p>
            <a:endParaRPr lang="en-US" dirty="0"/>
          </a:p>
          <a:p>
            <a:r>
              <a:rPr lang="en-US" dirty="0"/>
              <a:t>A majority of our sessions will focus on expressive language. This includes working on grammatical elements like pronouns he/she/they, verb tenses like walking vs walked and more. We will also sentence structure which involves adding detail and information to sentences; transitioning from “the girl was eating” to more complex sentences like “On Friday the girl was eating chocolate at school”.</a:t>
            </a:r>
          </a:p>
        </p:txBody>
      </p:sp>
      <p:sp>
        <p:nvSpPr>
          <p:cNvPr id="4" name="Slide Number Placeholder 3"/>
          <p:cNvSpPr>
            <a:spLocks noGrp="1"/>
          </p:cNvSpPr>
          <p:nvPr>
            <p:ph type="sldNum" sz="quarter" idx="5"/>
          </p:nvPr>
        </p:nvSpPr>
        <p:spPr/>
        <p:txBody>
          <a:bodyPr/>
          <a:lstStyle/>
          <a:p>
            <a:fld id="{5954C88E-AA99-4898-912F-8A55D2FFC332}" type="slidenum">
              <a:rPr lang="en-US" smtClean="0"/>
              <a:pPr/>
              <a:t>6</a:t>
            </a:fld>
            <a:endParaRPr lang="en-US" dirty="0"/>
          </a:p>
        </p:txBody>
      </p:sp>
    </p:spTree>
    <p:extLst>
      <p:ext uri="{BB962C8B-B14F-4D97-AF65-F5344CB8AC3E}">
        <p14:creationId xmlns:p14="http://schemas.microsoft.com/office/powerpoint/2010/main" val="3231015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usually attend sessions throughout the whole year. We track children’s progress during every intervention session, this information with ne shared with teachers and the leadership team throughout the year. If students achieve their goals and reach the benchmarks for where their skills are expected to be they will be discharged from intervention sessions and monitored in the classroom. </a:t>
            </a:r>
          </a:p>
        </p:txBody>
      </p:sp>
      <p:sp>
        <p:nvSpPr>
          <p:cNvPr id="4" name="Slide Number Placeholder 3"/>
          <p:cNvSpPr>
            <a:spLocks noGrp="1"/>
          </p:cNvSpPr>
          <p:nvPr>
            <p:ph type="sldNum" sz="quarter" idx="5"/>
          </p:nvPr>
        </p:nvSpPr>
        <p:spPr/>
        <p:txBody>
          <a:bodyPr/>
          <a:lstStyle/>
          <a:p>
            <a:fld id="{5954C88E-AA99-4898-912F-8A55D2FFC332}" type="slidenum">
              <a:rPr lang="en-US" smtClean="0"/>
              <a:pPr/>
              <a:t>7</a:t>
            </a:fld>
            <a:endParaRPr lang="en-US" dirty="0"/>
          </a:p>
        </p:txBody>
      </p:sp>
    </p:spTree>
    <p:extLst>
      <p:ext uri="{BB962C8B-B14F-4D97-AF65-F5344CB8AC3E}">
        <p14:creationId xmlns:p14="http://schemas.microsoft.com/office/powerpoint/2010/main" val="3070240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be available at parent teacher interview to discuss the progress of individual students. If you have any questions or concerns about your child’s progress please reach out to your child’s classroom teacher and I will get in contact when I can. </a:t>
            </a:r>
          </a:p>
          <a:p>
            <a:endParaRPr lang="en-US" dirty="0"/>
          </a:p>
          <a:p>
            <a:r>
              <a:rPr lang="en-US" dirty="0"/>
              <a:t>Are there any questions?</a:t>
            </a:r>
          </a:p>
        </p:txBody>
      </p:sp>
      <p:sp>
        <p:nvSpPr>
          <p:cNvPr id="4" name="Slide Number Placeholder 3"/>
          <p:cNvSpPr>
            <a:spLocks noGrp="1"/>
          </p:cNvSpPr>
          <p:nvPr>
            <p:ph type="sldNum" sz="quarter" idx="5"/>
          </p:nvPr>
        </p:nvSpPr>
        <p:spPr/>
        <p:txBody>
          <a:bodyPr/>
          <a:lstStyle/>
          <a:p>
            <a:fld id="{5954C88E-AA99-4898-912F-8A55D2FFC332}" type="slidenum">
              <a:rPr lang="en-US" smtClean="0"/>
              <a:pPr/>
              <a:t>8</a:t>
            </a:fld>
            <a:endParaRPr lang="en-US" dirty="0"/>
          </a:p>
        </p:txBody>
      </p:sp>
    </p:spTree>
    <p:extLst>
      <p:ext uri="{BB962C8B-B14F-4D97-AF65-F5344CB8AC3E}">
        <p14:creationId xmlns:p14="http://schemas.microsoft.com/office/powerpoint/2010/main" val="2671146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Title Placeholder 9"/>
          <p:cNvSpPr>
            <a:spLocks noGrp="1"/>
          </p:cNvSpPr>
          <p:nvPr>
            <p:ph type="title"/>
          </p:nvPr>
        </p:nvSpPr>
        <p:spPr>
          <a:xfrm>
            <a:off x="609600" y="2180861"/>
            <a:ext cx="10972800" cy="960107"/>
          </a:xfrm>
          <a:prstGeom prst="rect">
            <a:avLst/>
          </a:prstGeom>
        </p:spPr>
        <p:txBody>
          <a:bodyPr vert="horz" lIns="91440" tIns="45720" rIns="91440" bIns="45720" rtlCol="0" anchor="t">
            <a:noAutofit/>
          </a:bodyPr>
          <a:lstStyle>
            <a:lvl1pPr>
              <a:defRPr sz="5333"/>
            </a:lvl1pPr>
          </a:lstStyle>
          <a:p>
            <a:r>
              <a:rPr lang="en-GB"/>
              <a:t>Click to edit Master title style</a:t>
            </a:r>
            <a:endParaRPr lang="en-US" dirty="0"/>
          </a:p>
        </p:txBody>
      </p:sp>
      <p:sp>
        <p:nvSpPr>
          <p:cNvPr id="5" name="Text Placeholder 4"/>
          <p:cNvSpPr>
            <a:spLocks noGrp="1"/>
          </p:cNvSpPr>
          <p:nvPr>
            <p:ph type="body" sz="quarter" idx="10" hasCustomPrompt="1"/>
          </p:nvPr>
        </p:nvSpPr>
        <p:spPr>
          <a:xfrm>
            <a:off x="609600" y="3140969"/>
            <a:ext cx="10972800" cy="673100"/>
          </a:xfrm>
          <a:prstGeom prst="rect">
            <a:avLst/>
          </a:prstGeom>
        </p:spPr>
        <p:txBody>
          <a:bodyPr vert="horz"/>
          <a:lstStyle>
            <a:lvl1pPr>
              <a:defRPr sz="4267">
                <a:latin typeface="Arial" panose="020B0604020202020204" pitchFamily="34" charset="0"/>
                <a:cs typeface="Arial" panose="020B0604020202020204" pitchFamily="34" charset="0"/>
              </a:defRPr>
            </a:lvl1pPr>
          </a:lstStyle>
          <a:p>
            <a:pPr lvl="0"/>
            <a:r>
              <a:rPr lang="en-AU" dirty="0"/>
              <a:t>Speaker Name</a:t>
            </a:r>
            <a:endParaRPr lang="en-US" dirty="0"/>
          </a:p>
        </p:txBody>
      </p:sp>
    </p:spTree>
    <p:extLst>
      <p:ext uri="{BB962C8B-B14F-4D97-AF65-F5344CB8AC3E}">
        <p14:creationId xmlns:p14="http://schemas.microsoft.com/office/powerpoint/2010/main" val="2077424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Text No Bullets Slid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617141" y="1795200"/>
            <a:ext cx="10857600" cy="4156800"/>
          </a:xfrm>
          <a:prstGeom prst="rect">
            <a:avLst/>
          </a:prstGeom>
        </p:spPr>
        <p:txBody>
          <a:bodyPr/>
          <a:lstStyle>
            <a:lvl1pPr>
              <a:spcAft>
                <a:spcPts val="0"/>
              </a:spcAft>
              <a:defRPr sz="2667" b="1" spc="0" baseline="0">
                <a:solidFill>
                  <a:srgbClr val="D2A9C1"/>
                </a:solidFill>
              </a:defRPr>
            </a:lvl1pPr>
            <a:lvl2pPr marL="0">
              <a:spcBef>
                <a:spcPts val="0"/>
              </a:spcBef>
              <a:defRPr sz="2667" spc="0" baseline="0">
                <a:solidFill>
                  <a:schemeClr val="bg2"/>
                </a:solidFill>
              </a:defRPr>
            </a:lvl2pPr>
            <a:lvl3pPr marL="342807">
              <a:defRPr sz="2667" spc="0" baseline="0">
                <a:solidFill>
                  <a:schemeClr val="bg2"/>
                </a:solidFill>
              </a:defRPr>
            </a:lvl3pPr>
            <a:lvl4pPr marL="685615">
              <a:defRPr sz="2667" spc="0">
                <a:solidFill>
                  <a:schemeClr val="bg2"/>
                </a:solidFill>
              </a:defRPr>
            </a:lvl4pPr>
            <a:lvl5pPr marL="1028422">
              <a:defRPr sz="2667" spc="0">
                <a:solidFill>
                  <a:schemeClr val="bg2"/>
                </a:solidFill>
              </a:defRPr>
            </a:lvl5pPr>
            <a:lvl6pPr>
              <a:defRPr sz="2667" spc="0">
                <a:solidFill>
                  <a:schemeClr val="bg2"/>
                </a:solidFill>
              </a:defRPr>
            </a:lvl6pPr>
          </a:lstStyle>
          <a:p>
            <a:pPr lvl="0"/>
            <a:r>
              <a:rPr lang="en-US" dirty="0"/>
              <a:t>Subheading style</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endParaRPr lang="en-AU" dirty="0"/>
          </a:p>
        </p:txBody>
      </p:sp>
      <p:sp>
        <p:nvSpPr>
          <p:cNvPr id="2" name="Title 1"/>
          <p:cNvSpPr>
            <a:spLocks noGrp="1"/>
          </p:cNvSpPr>
          <p:nvPr>
            <p:ph type="title"/>
          </p:nvPr>
        </p:nvSpPr>
        <p:spPr>
          <a:xfrm>
            <a:off x="617143" y="340800"/>
            <a:ext cx="9120000" cy="975965"/>
          </a:xfrm>
          <a:prstGeom prst="rect">
            <a:avLst/>
          </a:prstGeom>
        </p:spPr>
        <p:txBody>
          <a:bodyPr/>
          <a:lstStyle>
            <a:lvl1pPr>
              <a:defRPr sz="4400"/>
            </a:lvl1pPr>
          </a:lstStyle>
          <a:p>
            <a:r>
              <a:rPr lang="en-GB"/>
              <a:t>Click to edit Master title style</a:t>
            </a:r>
            <a:endParaRPr lang="en-AU"/>
          </a:p>
        </p:txBody>
      </p:sp>
    </p:spTree>
    <p:extLst>
      <p:ext uri="{BB962C8B-B14F-4D97-AF65-F5344CB8AC3E}">
        <p14:creationId xmlns:p14="http://schemas.microsoft.com/office/powerpoint/2010/main" val="2156603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1" y="0"/>
            <a:ext cx="12191999" cy="685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6" name="Picture 25"/>
          <p:cNvPicPr>
            <a:picLocks noChangeAspect="1"/>
          </p:cNvPicPr>
          <p:nvPr userDrawn="1"/>
        </p:nvPicPr>
        <p:blipFill>
          <a:blip r:embed="rId2"/>
          <a:stretch>
            <a:fillRect/>
          </a:stretch>
        </p:blipFill>
        <p:spPr>
          <a:xfrm>
            <a:off x="1" y="1"/>
            <a:ext cx="12191999" cy="6857999"/>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Oval 9"/>
          <p:cNvSpPr/>
          <p:nvPr userDrawn="1"/>
        </p:nvSpPr>
        <p:spPr>
          <a:xfrm>
            <a:off x="12113134" y="1254447"/>
            <a:ext cx="96773" cy="96773"/>
          </a:xfrm>
          <a:prstGeom prst="ellipse">
            <a:avLst/>
          </a:prstGeom>
          <a:solidFill>
            <a:schemeClr val="bg1"/>
          </a:solidFill>
          <a:ln>
            <a:noFill/>
          </a:ln>
          <a:effectLst>
            <a:glow rad="50800">
              <a:schemeClr val="accent1">
                <a:lumMod val="50000"/>
                <a:lumOff val="50000"/>
                <a:alpha val="40000"/>
              </a:schemeClr>
            </a:glow>
            <a:outerShdw blurRad="88900" sx="116000" sy="116000" algn="ctr" rotWithShape="0">
              <a:schemeClr val="accent1">
                <a:lumMod val="50000"/>
                <a:lumOff val="50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solidFill>
                <a:prstClr val="white"/>
              </a:solidFill>
            </a:endParaRPr>
          </a:p>
        </p:txBody>
      </p:sp>
      <p:sp>
        <p:nvSpPr>
          <p:cNvPr id="12" name="Oval 11"/>
          <p:cNvSpPr/>
          <p:nvPr userDrawn="1"/>
        </p:nvSpPr>
        <p:spPr>
          <a:xfrm>
            <a:off x="8827831" y="6761226"/>
            <a:ext cx="96773" cy="96773"/>
          </a:xfrm>
          <a:prstGeom prst="ellipse">
            <a:avLst/>
          </a:prstGeom>
          <a:solidFill>
            <a:schemeClr val="bg1"/>
          </a:solidFill>
          <a:ln>
            <a:noFill/>
          </a:ln>
          <a:effectLst>
            <a:glow rad="50800">
              <a:schemeClr val="accent1">
                <a:lumMod val="50000"/>
                <a:lumOff val="50000"/>
                <a:alpha val="40000"/>
              </a:schemeClr>
            </a:glow>
            <a:outerShdw blurRad="88900" sx="116000" sy="116000" algn="ctr" rotWithShape="0">
              <a:schemeClr val="accent1">
                <a:lumMod val="50000"/>
                <a:lumOff val="50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solidFill>
                <a:prstClr val="white"/>
              </a:solidFill>
            </a:endParaRPr>
          </a:p>
        </p:txBody>
      </p:sp>
      <p:sp>
        <p:nvSpPr>
          <p:cNvPr id="13" name="Oval 12"/>
          <p:cNvSpPr/>
          <p:nvPr userDrawn="1"/>
        </p:nvSpPr>
        <p:spPr>
          <a:xfrm>
            <a:off x="12121174" y="6229708"/>
            <a:ext cx="96773" cy="96773"/>
          </a:xfrm>
          <a:prstGeom prst="ellipse">
            <a:avLst/>
          </a:prstGeom>
          <a:solidFill>
            <a:schemeClr val="bg1"/>
          </a:solidFill>
          <a:ln>
            <a:noFill/>
          </a:ln>
          <a:effectLst>
            <a:glow rad="50800">
              <a:schemeClr val="accent1">
                <a:lumMod val="50000"/>
                <a:lumOff val="50000"/>
                <a:alpha val="40000"/>
              </a:schemeClr>
            </a:glow>
            <a:outerShdw blurRad="88900" sx="116000" sy="116000" algn="ctr" rotWithShape="0">
              <a:schemeClr val="accent1">
                <a:lumMod val="50000"/>
                <a:lumOff val="50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solidFill>
                <a:prstClr val="white"/>
              </a:solidFill>
            </a:endParaRPr>
          </a:p>
        </p:txBody>
      </p:sp>
      <p:sp>
        <p:nvSpPr>
          <p:cNvPr id="18" name="Oval 17"/>
          <p:cNvSpPr/>
          <p:nvPr userDrawn="1"/>
        </p:nvSpPr>
        <p:spPr>
          <a:xfrm>
            <a:off x="10026855" y="4867113"/>
            <a:ext cx="139496" cy="139496"/>
          </a:xfrm>
          <a:prstGeom prst="ellipse">
            <a:avLst/>
          </a:prstGeom>
          <a:solidFill>
            <a:schemeClr val="bg1"/>
          </a:solidFill>
          <a:ln>
            <a:noFill/>
          </a:ln>
          <a:effectLst>
            <a:glow rad="50800">
              <a:schemeClr val="accent1">
                <a:lumMod val="50000"/>
                <a:lumOff val="50000"/>
                <a:alpha val="40000"/>
              </a:schemeClr>
            </a:glow>
            <a:outerShdw blurRad="88900" sx="116000" sy="116000" algn="ctr" rotWithShape="0">
              <a:schemeClr val="accent1">
                <a:lumMod val="50000"/>
                <a:lumOff val="50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solidFill>
                <a:prstClr val="white"/>
              </a:solidFill>
            </a:endParaRPr>
          </a:p>
        </p:txBody>
      </p:sp>
      <p:sp>
        <p:nvSpPr>
          <p:cNvPr id="20" name="Oval 19"/>
          <p:cNvSpPr/>
          <p:nvPr userDrawn="1"/>
        </p:nvSpPr>
        <p:spPr>
          <a:xfrm>
            <a:off x="10943269" y="5239380"/>
            <a:ext cx="139496" cy="139496"/>
          </a:xfrm>
          <a:prstGeom prst="ellipse">
            <a:avLst/>
          </a:prstGeom>
          <a:solidFill>
            <a:schemeClr val="bg1"/>
          </a:solidFill>
          <a:ln>
            <a:noFill/>
          </a:ln>
          <a:effectLst>
            <a:glow rad="50800">
              <a:schemeClr val="accent1">
                <a:lumMod val="50000"/>
                <a:lumOff val="50000"/>
                <a:alpha val="40000"/>
              </a:schemeClr>
            </a:glow>
            <a:outerShdw blurRad="88900" sx="116000" sy="116000" algn="ctr" rotWithShape="0">
              <a:schemeClr val="accent1">
                <a:lumMod val="50000"/>
                <a:lumOff val="50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solidFill>
                <a:prstClr val="white"/>
              </a:solidFill>
            </a:endParaRPr>
          </a:p>
        </p:txBody>
      </p:sp>
      <p:sp>
        <p:nvSpPr>
          <p:cNvPr id="21" name="Oval 20"/>
          <p:cNvSpPr/>
          <p:nvPr userDrawn="1"/>
        </p:nvSpPr>
        <p:spPr>
          <a:xfrm>
            <a:off x="8950551" y="6745124"/>
            <a:ext cx="139496" cy="139496"/>
          </a:xfrm>
          <a:prstGeom prst="ellipse">
            <a:avLst/>
          </a:prstGeom>
          <a:solidFill>
            <a:schemeClr val="bg1"/>
          </a:solidFill>
          <a:ln>
            <a:noFill/>
          </a:ln>
          <a:effectLst>
            <a:glow rad="50800">
              <a:schemeClr val="accent1">
                <a:lumMod val="50000"/>
                <a:lumOff val="50000"/>
                <a:alpha val="40000"/>
              </a:schemeClr>
            </a:glow>
            <a:outerShdw blurRad="88900" sx="116000" sy="116000" algn="ctr" rotWithShape="0">
              <a:schemeClr val="accent1">
                <a:lumMod val="50000"/>
                <a:lumOff val="50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solidFill>
                <a:prstClr val="white"/>
              </a:solidFill>
            </a:endParaRPr>
          </a:p>
        </p:txBody>
      </p:sp>
      <p:sp>
        <p:nvSpPr>
          <p:cNvPr id="17" name="Oval 16"/>
          <p:cNvSpPr/>
          <p:nvPr userDrawn="1"/>
        </p:nvSpPr>
        <p:spPr>
          <a:xfrm>
            <a:off x="8014067" y="4054475"/>
            <a:ext cx="215373" cy="215373"/>
          </a:xfrm>
          <a:prstGeom prst="ellipse">
            <a:avLst/>
          </a:prstGeom>
          <a:solidFill>
            <a:schemeClr val="bg1"/>
          </a:solidFill>
          <a:ln>
            <a:noFill/>
          </a:ln>
          <a:effectLst>
            <a:glow rad="50800">
              <a:schemeClr val="accent1">
                <a:lumMod val="50000"/>
                <a:lumOff val="50000"/>
                <a:alpha val="40000"/>
              </a:schemeClr>
            </a:glow>
            <a:outerShdw blurRad="88900" sx="116000" sy="116000" algn="ctr" rotWithShape="0">
              <a:schemeClr val="accent1">
                <a:lumMod val="50000"/>
                <a:lumOff val="50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solidFill>
                <a:prstClr val="white"/>
              </a:solidFill>
            </a:endParaRPr>
          </a:p>
        </p:txBody>
      </p:sp>
      <p:sp>
        <p:nvSpPr>
          <p:cNvPr id="11" name="Oval 10"/>
          <p:cNvSpPr/>
          <p:nvPr userDrawn="1"/>
        </p:nvSpPr>
        <p:spPr>
          <a:xfrm>
            <a:off x="6768075" y="6405331"/>
            <a:ext cx="96773" cy="96773"/>
          </a:xfrm>
          <a:prstGeom prst="ellipse">
            <a:avLst/>
          </a:prstGeom>
          <a:solidFill>
            <a:schemeClr val="bg1"/>
          </a:solidFill>
          <a:ln>
            <a:noFill/>
          </a:ln>
          <a:effectLst>
            <a:glow rad="50800">
              <a:schemeClr val="accent1">
                <a:lumMod val="50000"/>
                <a:lumOff val="50000"/>
                <a:alpha val="40000"/>
              </a:schemeClr>
            </a:glow>
            <a:outerShdw blurRad="88900" sx="116000" sy="116000" algn="ctr" rotWithShape="0">
              <a:schemeClr val="accent1">
                <a:lumMod val="50000"/>
                <a:lumOff val="50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solidFill>
                <a:prstClr val="white"/>
              </a:solidFill>
            </a:endParaRPr>
          </a:p>
        </p:txBody>
      </p:sp>
      <p:sp>
        <p:nvSpPr>
          <p:cNvPr id="23" name="Oval 22"/>
          <p:cNvSpPr/>
          <p:nvPr userDrawn="1"/>
        </p:nvSpPr>
        <p:spPr>
          <a:xfrm>
            <a:off x="6706521" y="6405331"/>
            <a:ext cx="139496" cy="139496"/>
          </a:xfrm>
          <a:prstGeom prst="ellipse">
            <a:avLst/>
          </a:prstGeom>
          <a:solidFill>
            <a:schemeClr val="bg1"/>
          </a:solidFill>
          <a:ln>
            <a:noFill/>
          </a:ln>
          <a:effectLst>
            <a:glow rad="50800">
              <a:schemeClr val="accent1">
                <a:lumMod val="50000"/>
                <a:lumOff val="50000"/>
                <a:alpha val="40000"/>
              </a:schemeClr>
            </a:glow>
            <a:outerShdw blurRad="88900" sx="116000" sy="116000" algn="ctr" rotWithShape="0">
              <a:schemeClr val="accent1">
                <a:lumMod val="50000"/>
                <a:lumOff val="50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solidFill>
                <a:prstClr val="white"/>
              </a:solidFill>
            </a:endParaRPr>
          </a:p>
        </p:txBody>
      </p:sp>
      <p:pic>
        <p:nvPicPr>
          <p:cNvPr id="22" name="Picture 21">
            <a:extLst>
              <a:ext uri="{FF2B5EF4-FFF2-40B4-BE49-F238E27FC236}">
                <a16:creationId xmlns:a16="http://schemas.microsoft.com/office/drawing/2014/main" id="{6333FA9D-3EA1-45C4-998C-1A0E842DCEC6}"/>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33311" y="6113624"/>
            <a:ext cx="1121517" cy="583414"/>
          </a:xfrm>
          <a:prstGeom prst="rect">
            <a:avLst/>
          </a:prstGeom>
          <a:noFill/>
          <a:ln>
            <a:noFill/>
          </a:ln>
        </p:spPr>
      </p:pic>
    </p:spTree>
    <p:extLst>
      <p:ext uri="{BB962C8B-B14F-4D97-AF65-F5344CB8AC3E}">
        <p14:creationId xmlns:p14="http://schemas.microsoft.com/office/powerpoint/2010/main" val="78487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15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53" presetClass="entr" presetSubtype="16" fill="hold" grpId="0" nodeType="withEffect">
                                  <p:stCondLst>
                                    <p:cond delay="20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18" presetClass="entr" presetSubtype="6" fill="hold" nodeType="withEffect">
                                  <p:stCondLst>
                                    <p:cond delay="700"/>
                                  </p:stCondLst>
                                  <p:childTnLst>
                                    <p:set>
                                      <p:cBhvr>
                                        <p:cTn id="31" dur="1" fill="hold">
                                          <p:stCondLst>
                                            <p:cond delay="0"/>
                                          </p:stCondLst>
                                        </p:cTn>
                                        <p:tgtEl>
                                          <p:spTgt spid="15"/>
                                        </p:tgtEl>
                                        <p:attrNameLst>
                                          <p:attrName>style.visibility</p:attrName>
                                        </p:attrNameLst>
                                      </p:cBhvr>
                                      <p:to>
                                        <p:strVal val="visible"/>
                                      </p:to>
                                    </p:set>
                                    <p:animEffect transition="in" filter="strips(downRight)">
                                      <p:cBhvr>
                                        <p:cTn id="32" dur="1000"/>
                                        <p:tgtEl>
                                          <p:spTgt spid="15"/>
                                        </p:tgtEl>
                                      </p:cBhvr>
                                    </p:animEffect>
                                  </p:childTnLst>
                                </p:cTn>
                              </p:par>
                              <p:par>
                                <p:cTn id="33" presetID="18" presetClass="entr" presetSubtype="6" fill="hold" nodeType="withEffect">
                                  <p:stCondLst>
                                    <p:cond delay="110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1000"/>
                                        <p:tgtEl>
                                          <p:spTgt spid="16"/>
                                        </p:tgtEl>
                                      </p:cBhvr>
                                    </p:animEffect>
                                  </p:childTnLst>
                                </p:cTn>
                              </p:par>
                              <p:par>
                                <p:cTn id="36" presetID="10" presetClass="exit" presetSubtype="0" fill="hold" grpId="1" nodeType="withEffect">
                                  <p:stCondLst>
                                    <p:cond delay="2000"/>
                                  </p:stCondLst>
                                  <p:childTnLst>
                                    <p:animEffect transition="out" filter="fade">
                                      <p:cBhvr>
                                        <p:cTn id="37" dur="1750"/>
                                        <p:tgtEl>
                                          <p:spTgt spid="17"/>
                                        </p:tgtEl>
                                      </p:cBhvr>
                                    </p:animEffect>
                                    <p:set>
                                      <p:cBhvr>
                                        <p:cTn id="38" dur="1" fill="hold">
                                          <p:stCondLst>
                                            <p:cond delay="1749"/>
                                          </p:stCondLst>
                                        </p:cTn>
                                        <p:tgtEl>
                                          <p:spTgt spid="17"/>
                                        </p:tgtEl>
                                        <p:attrNameLst>
                                          <p:attrName>style.visibility</p:attrName>
                                        </p:attrNameLst>
                                      </p:cBhvr>
                                      <p:to>
                                        <p:strVal val="hidden"/>
                                      </p:to>
                                    </p:set>
                                  </p:childTnLst>
                                </p:cTn>
                              </p:par>
                              <p:par>
                                <p:cTn id="39" presetID="10" presetClass="exit" presetSubtype="0" fill="hold" grpId="1" nodeType="withEffect">
                                  <p:stCondLst>
                                    <p:cond delay="2000"/>
                                  </p:stCondLst>
                                  <p:childTnLst>
                                    <p:animEffect transition="out" filter="fade">
                                      <p:cBhvr>
                                        <p:cTn id="40" dur="1750"/>
                                        <p:tgtEl>
                                          <p:spTgt spid="18"/>
                                        </p:tgtEl>
                                      </p:cBhvr>
                                    </p:animEffect>
                                    <p:set>
                                      <p:cBhvr>
                                        <p:cTn id="41" dur="1" fill="hold">
                                          <p:stCondLst>
                                            <p:cond delay="1749"/>
                                          </p:stCondLst>
                                        </p:cTn>
                                        <p:tgtEl>
                                          <p:spTgt spid="18"/>
                                        </p:tgtEl>
                                        <p:attrNameLst>
                                          <p:attrName>style.visibility</p:attrName>
                                        </p:attrNameLst>
                                      </p:cBhvr>
                                      <p:to>
                                        <p:strVal val="hidden"/>
                                      </p:to>
                                    </p:set>
                                  </p:childTnLst>
                                </p:cTn>
                              </p:par>
                              <p:par>
                                <p:cTn id="42" presetID="10" presetClass="exit" presetSubtype="0" fill="hold" grpId="1" nodeType="withEffect">
                                  <p:stCondLst>
                                    <p:cond delay="2000"/>
                                  </p:stCondLst>
                                  <p:childTnLst>
                                    <p:animEffect transition="out" filter="fade">
                                      <p:cBhvr>
                                        <p:cTn id="43" dur="1750"/>
                                        <p:tgtEl>
                                          <p:spTgt spid="20"/>
                                        </p:tgtEl>
                                      </p:cBhvr>
                                    </p:animEffect>
                                    <p:set>
                                      <p:cBhvr>
                                        <p:cTn id="44" dur="1" fill="hold">
                                          <p:stCondLst>
                                            <p:cond delay="1749"/>
                                          </p:stCondLst>
                                        </p:cTn>
                                        <p:tgtEl>
                                          <p:spTgt spid="20"/>
                                        </p:tgtEl>
                                        <p:attrNameLst>
                                          <p:attrName>style.visibility</p:attrName>
                                        </p:attrNameLst>
                                      </p:cBhvr>
                                      <p:to>
                                        <p:strVal val="hidden"/>
                                      </p:to>
                                    </p:set>
                                  </p:childTnLst>
                                </p:cTn>
                              </p:par>
                              <p:par>
                                <p:cTn id="45" presetID="10" presetClass="exit" presetSubtype="0" fill="hold" grpId="1" nodeType="withEffect">
                                  <p:stCondLst>
                                    <p:cond delay="2000"/>
                                  </p:stCondLst>
                                  <p:childTnLst>
                                    <p:animEffect transition="out" filter="fade">
                                      <p:cBhvr>
                                        <p:cTn id="46" dur="1750"/>
                                        <p:tgtEl>
                                          <p:spTgt spid="21"/>
                                        </p:tgtEl>
                                      </p:cBhvr>
                                    </p:animEffect>
                                    <p:set>
                                      <p:cBhvr>
                                        <p:cTn id="47" dur="1" fill="hold">
                                          <p:stCondLst>
                                            <p:cond delay="1749"/>
                                          </p:stCondLst>
                                        </p:cTn>
                                        <p:tgtEl>
                                          <p:spTgt spid="21"/>
                                        </p:tgtEl>
                                        <p:attrNameLst>
                                          <p:attrName>style.visibility</p:attrName>
                                        </p:attrNameLst>
                                      </p:cBhvr>
                                      <p:to>
                                        <p:strVal val="hidden"/>
                                      </p:to>
                                    </p:set>
                                  </p:childTnLst>
                                </p:cTn>
                              </p:par>
                              <p:par>
                                <p:cTn id="48" presetID="10" presetClass="exit" presetSubtype="0" fill="hold" grpId="1" nodeType="withEffect">
                                  <p:stCondLst>
                                    <p:cond delay="2000"/>
                                  </p:stCondLst>
                                  <p:childTnLst>
                                    <p:animEffect transition="out" filter="fade">
                                      <p:cBhvr>
                                        <p:cTn id="49" dur="1750"/>
                                        <p:tgtEl>
                                          <p:spTgt spid="23"/>
                                        </p:tgtEl>
                                      </p:cBhvr>
                                    </p:animEffect>
                                    <p:set>
                                      <p:cBhvr>
                                        <p:cTn id="50" dur="1" fill="hold">
                                          <p:stCondLst>
                                            <p:cond delay="1749"/>
                                          </p:stCondLst>
                                        </p:cTn>
                                        <p:tgtEl>
                                          <p:spTgt spid="23"/>
                                        </p:tgtEl>
                                        <p:attrNameLst>
                                          <p:attrName>style.visibility</p:attrName>
                                        </p:attrNameLst>
                                      </p:cBhvr>
                                      <p:to>
                                        <p:strVal val="hidden"/>
                                      </p:to>
                                    </p:set>
                                  </p:childTnLst>
                                </p:cTn>
                              </p:par>
                              <p:par>
                                <p:cTn id="51" presetID="10" presetClass="entr" presetSubtype="0" fill="hold" nodeType="withEffect">
                                  <p:stCondLst>
                                    <p:cond delay="200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750"/>
                                        <p:tgtEl>
                                          <p:spTgt spid="26"/>
                                        </p:tgtEl>
                                      </p:cBhvr>
                                    </p:animEffect>
                                  </p:childTnLst>
                                </p:cTn>
                              </p:par>
                              <p:par>
                                <p:cTn id="54" presetID="0" presetClass="path" presetSubtype="0" accel="21000" decel="50000" fill="hold" grpId="0" nodeType="withEffect">
                                  <p:stCondLst>
                                    <p:cond delay="2000"/>
                                  </p:stCondLst>
                                  <p:childTnLst>
                                    <p:animMotion origin="layout" path="M 0 0 L -0.18194 0.55062 L -0.34305 0.43457 L -0.52361 0.98981 " pathEditMode="relative" ptsTypes="AAAA">
                                      <p:cBhvr>
                                        <p:cTn id="55" dur="3000" spd="-100000" fill="hold"/>
                                        <p:tgtEl>
                                          <p:spTgt spid="10"/>
                                        </p:tgtEl>
                                        <p:attrNameLst>
                                          <p:attrName>ppt_x</p:attrName>
                                          <p:attrName>ppt_y</p:attrName>
                                        </p:attrNameLst>
                                      </p:cBhvr>
                                    </p:animMotion>
                                  </p:childTnLst>
                                </p:cTn>
                              </p:par>
                              <p:par>
                                <p:cTn id="56" presetID="10" presetClass="entr" presetSubtype="0" fill="hold" grpId="2" nodeType="withEffect">
                                  <p:stCondLst>
                                    <p:cond delay="280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par>
                                <p:cTn id="59" presetID="0" presetClass="path" presetSubtype="0" accel="50000" decel="50000" fill="hold" grpId="0" nodeType="withEffect">
                                  <p:stCondLst>
                                    <p:cond delay="2900"/>
                                  </p:stCondLst>
                                  <p:childTnLst>
                                    <p:animMotion origin="layout" path="M -0.00417 0.00278 L 0.22482 0.06667 L 0.45833 -0.39012 " pathEditMode="relative" rAng="0" ptsTypes="AAA">
                                      <p:cBhvr>
                                        <p:cTn id="60" dur="2000" spd="-100000" fill="hold"/>
                                        <p:tgtEl>
                                          <p:spTgt spid="11"/>
                                        </p:tgtEl>
                                        <p:attrNameLst>
                                          <p:attrName>ppt_x</p:attrName>
                                          <p:attrName>ppt_y</p:attrName>
                                        </p:attrNameLst>
                                      </p:cBhvr>
                                      <p:rCtr x="23125" y="-16451"/>
                                    </p:animMotion>
                                  </p:childTnLst>
                                </p:cTn>
                              </p:par>
                              <p:par>
                                <p:cTn id="61" presetID="10" presetClass="exit" presetSubtype="0" fill="hold" grpId="1" nodeType="withEffect">
                                  <p:stCondLst>
                                    <p:cond delay="4900"/>
                                  </p:stCondLst>
                                  <p:childTnLst>
                                    <p:animEffect transition="out" filter="fade">
                                      <p:cBhvr>
                                        <p:cTn id="62" dur="500"/>
                                        <p:tgtEl>
                                          <p:spTgt spid="11"/>
                                        </p:tgtEl>
                                      </p:cBhvr>
                                    </p:animEffect>
                                    <p:set>
                                      <p:cBhvr>
                                        <p:cTn id="63" dur="1" fill="hold">
                                          <p:stCondLst>
                                            <p:cond delay="499"/>
                                          </p:stCondLst>
                                        </p:cTn>
                                        <p:tgtEl>
                                          <p:spTgt spid="11"/>
                                        </p:tgtEl>
                                        <p:attrNameLst>
                                          <p:attrName>style.visibility</p:attrName>
                                        </p:attrNameLst>
                                      </p:cBhvr>
                                      <p:to>
                                        <p:strVal val="hidden"/>
                                      </p:to>
                                    </p:set>
                                  </p:childTnLst>
                                </p:cTn>
                              </p:par>
                              <p:par>
                                <p:cTn id="64" presetID="42" presetClass="path" presetSubtype="0" accel="50000" decel="50000" fill="hold" grpId="1" nodeType="withEffect">
                                  <p:stCondLst>
                                    <p:cond delay="2000"/>
                                  </p:stCondLst>
                                  <p:childTnLst>
                                    <p:animMotion origin="layout" path="M -1.66667E-6 -2.46914E-6 L 0.27552 -0.83982 " pathEditMode="relative" rAng="0" ptsTypes="AA">
                                      <p:cBhvr>
                                        <p:cTn id="65" dur="2000" spd="-100000" fill="hold"/>
                                        <p:tgtEl>
                                          <p:spTgt spid="12"/>
                                        </p:tgtEl>
                                        <p:attrNameLst>
                                          <p:attrName>ppt_x</p:attrName>
                                          <p:attrName>ppt_y</p:attrName>
                                        </p:attrNameLst>
                                      </p:cBhvr>
                                      <p:rCtr x="14375" y="-43735"/>
                                    </p:animMotion>
                                  </p:childTnLst>
                                </p:cTn>
                              </p:par>
                              <p:par>
                                <p:cTn id="66" presetID="10" presetClass="exit" presetSubtype="0" fill="hold" grpId="0" nodeType="withEffect">
                                  <p:stCondLst>
                                    <p:cond delay="4100"/>
                                  </p:stCondLst>
                                  <p:childTnLst>
                                    <p:animEffect transition="out" filter="fade">
                                      <p:cBhvr>
                                        <p:cTn id="67" dur="500"/>
                                        <p:tgtEl>
                                          <p:spTgt spid="12"/>
                                        </p:tgtEl>
                                      </p:cBhvr>
                                    </p:animEffect>
                                    <p:set>
                                      <p:cBhvr>
                                        <p:cTn id="68" dur="1" fill="hold">
                                          <p:stCondLst>
                                            <p:cond delay="499"/>
                                          </p:stCondLst>
                                        </p:cTn>
                                        <p:tgtEl>
                                          <p:spTgt spid="12"/>
                                        </p:tgtEl>
                                        <p:attrNameLst>
                                          <p:attrName>style.visibility</p:attrName>
                                        </p:attrNameLst>
                                      </p:cBhvr>
                                      <p:to>
                                        <p:strVal val="hidden"/>
                                      </p:to>
                                    </p:set>
                                  </p:childTnLst>
                                </p:cTn>
                              </p:par>
                              <p:par>
                                <p:cTn id="69" presetID="42" presetClass="path" presetSubtype="0" accel="50000" decel="50000" fill="hold" grpId="1" nodeType="withEffect">
                                  <p:stCondLst>
                                    <p:cond delay="3000"/>
                                  </p:stCondLst>
                                  <p:childTnLst>
                                    <p:animMotion origin="layout" path="M 3.05556E-6 -4.07407E-6 L -0.10782 0.11821 " pathEditMode="relative" rAng="0" ptsTypes="AA">
                                      <p:cBhvr>
                                        <p:cTn id="70" dur="2000" fill="hold"/>
                                        <p:tgtEl>
                                          <p:spTgt spid="13"/>
                                        </p:tgtEl>
                                        <p:attrNameLst>
                                          <p:attrName>ppt_x</p:attrName>
                                          <p:attrName>ppt_y</p:attrName>
                                        </p:attrNameLst>
                                      </p:cBhvr>
                                      <p:rCtr x="-5399" y="5895"/>
                                    </p:animMotion>
                                  </p:childTnLst>
                                </p:cTn>
                              </p:par>
                              <p:par>
                                <p:cTn id="71" presetID="10" presetClass="exit" presetSubtype="0" fill="hold" grpId="0" nodeType="withEffect">
                                  <p:stCondLst>
                                    <p:cond delay="4000"/>
                                  </p:stCondLst>
                                  <p:childTnLst>
                                    <p:animEffect transition="out" filter="fade">
                                      <p:cBhvr>
                                        <p:cTn id="72" dur="500"/>
                                        <p:tgtEl>
                                          <p:spTgt spid="13"/>
                                        </p:tgtEl>
                                      </p:cBhvr>
                                    </p:animEffect>
                                    <p:set>
                                      <p:cBhvr>
                                        <p:cTn id="7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2" grpId="1" animBg="1"/>
      <p:bldP spid="13" grpId="0" animBg="1"/>
      <p:bldP spid="13" grpId="1" animBg="1"/>
      <p:bldP spid="18" grpId="0" animBg="1"/>
      <p:bldP spid="18" grpId="1" animBg="1"/>
      <p:bldP spid="20" grpId="0" animBg="1"/>
      <p:bldP spid="20" grpId="1" animBg="1"/>
      <p:bldP spid="21" grpId="0" animBg="1"/>
      <p:bldP spid="21" grpId="1" animBg="1"/>
      <p:bldP spid="17" grpId="0" animBg="1"/>
      <p:bldP spid="17" grpId="1" animBg="1"/>
      <p:bldP spid="11" grpId="0" animBg="1"/>
      <p:bldP spid="11" grpId="1" animBg="1"/>
      <p:bldP spid="11" grpId="2" animBg="1"/>
      <p:bldP spid="23" grpId="0" animBg="1"/>
      <p:bldP spid="23" grpId="1"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 Divider Alternate Slide">
    <p:spTree>
      <p:nvGrpSpPr>
        <p:cNvPr id="1" name=""/>
        <p:cNvGrpSpPr/>
        <p:nvPr/>
      </p:nvGrpSpPr>
      <p:grpSpPr>
        <a:xfrm>
          <a:off x="0" y="0"/>
          <a:ext cx="0" cy="0"/>
          <a:chOff x="0" y="0"/>
          <a:chExt cx="0" cy="0"/>
        </a:xfrm>
      </p:grpSpPr>
      <p:pic>
        <p:nvPicPr>
          <p:cNvPr id="4098" name="Picture 2" descr="C:\Users\DimaC\Desktop\Picture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117"/>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6"/>
          <p:cNvSpPr>
            <a:spLocks noGrp="1"/>
          </p:cNvSpPr>
          <p:nvPr>
            <p:ph type="body" sz="quarter" idx="10" hasCustomPrompt="1"/>
          </p:nvPr>
        </p:nvSpPr>
        <p:spPr>
          <a:xfrm>
            <a:off x="624043" y="1700808"/>
            <a:ext cx="10176480" cy="2400267"/>
          </a:xfrm>
        </p:spPr>
        <p:txBody>
          <a:bodyPr vert="horz" lIns="0" tIns="0" rIns="0" bIns="0" rtlCol="0">
            <a:noAutofit/>
          </a:bodyPr>
          <a:lstStyle>
            <a:lvl1pPr>
              <a:defRPr lang="en-US" sz="5333" cap="none" dirty="0" smtClean="0">
                <a:solidFill>
                  <a:srgbClr val="8B005A"/>
                </a:solidFill>
                <a:latin typeface="+mj-lt"/>
              </a:defRPr>
            </a:lvl1pPr>
          </a:lstStyle>
          <a:p>
            <a:pPr lvl="0">
              <a:lnSpc>
                <a:spcPct val="85000"/>
              </a:lnSpc>
              <a:spcAft>
                <a:spcPts val="0"/>
              </a:spcAft>
            </a:pPr>
            <a:r>
              <a:rPr lang="en-GB" dirty="0"/>
              <a:t>Sub-divider slide</a:t>
            </a:r>
          </a:p>
          <a:p>
            <a:pPr lvl="0">
              <a:lnSpc>
                <a:spcPct val="85000"/>
              </a:lnSpc>
              <a:spcAft>
                <a:spcPts val="0"/>
              </a:spcAft>
            </a:pPr>
            <a:r>
              <a:rPr lang="en-GB" dirty="0"/>
              <a:t>title only (alternative)</a:t>
            </a:r>
            <a:endParaRPr lang="en-US" dirty="0"/>
          </a:p>
        </p:txBody>
      </p:sp>
      <p:sp>
        <p:nvSpPr>
          <p:cNvPr id="3" name="TextBox 2">
            <a:extLst>
              <a:ext uri="{FF2B5EF4-FFF2-40B4-BE49-F238E27FC236}">
                <a16:creationId xmlns:a16="http://schemas.microsoft.com/office/drawing/2014/main" id="{B72D2C04-504B-493C-B323-FA60C9ADCFD1}"/>
              </a:ext>
            </a:extLst>
          </p:cNvPr>
          <p:cNvSpPr txBox="1"/>
          <p:nvPr userDrawn="1"/>
        </p:nvSpPr>
        <p:spPr>
          <a:xfrm>
            <a:off x="528793" y="6172425"/>
            <a:ext cx="4643282" cy="461665"/>
          </a:xfrm>
          <a:prstGeom prst="rect">
            <a:avLst/>
          </a:prstGeom>
          <a:solidFill>
            <a:schemeClr val="bg1"/>
          </a:solidFill>
        </p:spPr>
        <p:txBody>
          <a:bodyPr wrap="square">
            <a:spAutoFit/>
          </a:bodyPr>
          <a:lstStyle/>
          <a:p>
            <a:pPr algn="ctr"/>
            <a:r>
              <a:rPr lang="en-US" sz="800" dirty="0"/>
              <a:t>© Copyright Speech Pathology for Schools Pty Ltd.</a:t>
            </a:r>
          </a:p>
          <a:p>
            <a:pPr algn="ctr"/>
            <a:r>
              <a:rPr lang="en-US" sz="800" dirty="0"/>
              <a:t>This presentation is only to be used by Speech Pathology for Schools Speech Pathologists in schools contracting Speech Pathology for Schools services </a:t>
            </a:r>
            <a:endParaRPr lang="en-AU" sz="800" dirty="0"/>
          </a:p>
        </p:txBody>
      </p:sp>
      <p:pic>
        <p:nvPicPr>
          <p:cNvPr id="6" name="Picture 5">
            <a:extLst>
              <a:ext uri="{FF2B5EF4-FFF2-40B4-BE49-F238E27FC236}">
                <a16:creationId xmlns:a16="http://schemas.microsoft.com/office/drawing/2014/main" id="{09C1557C-CE16-4395-A3EC-D3CDAC61CA5E}"/>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41690" y="6050676"/>
            <a:ext cx="1121517" cy="58341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Numbers Slide">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617141" y="1795200"/>
            <a:ext cx="10857600" cy="4156800"/>
          </a:xfrm>
        </p:spPr>
        <p:txBody>
          <a:bodyPr/>
          <a:lstStyle>
            <a:lvl1pPr marL="342807" indent="-342807">
              <a:buClr>
                <a:schemeClr val="tx2"/>
              </a:buClr>
              <a:buFont typeface="+mj-lt"/>
              <a:buAutoNum type="arabicPeriod"/>
              <a:defRPr spc="0">
                <a:solidFill>
                  <a:schemeClr val="bg2"/>
                </a:solidFill>
              </a:defRPr>
            </a:lvl1pPr>
            <a:lvl2pPr marL="685615" indent="-342807">
              <a:buClr>
                <a:schemeClr val="tx2"/>
              </a:buClr>
              <a:buFont typeface="+mj-lt"/>
              <a:buAutoNum type="arabicPeriod"/>
              <a:defRPr spc="0"/>
            </a:lvl2pPr>
            <a:lvl3pPr marL="1028422" indent="-342807">
              <a:buClr>
                <a:schemeClr val="tx2"/>
              </a:buClr>
              <a:buFont typeface="+mj-lt"/>
              <a:buAutoNum type="arabicPeriod"/>
              <a:defRPr spc="0"/>
            </a:lvl3pPr>
            <a:lvl4pPr marL="1371230" indent="-342807">
              <a:buClr>
                <a:schemeClr val="tx2"/>
              </a:buClr>
              <a:buFont typeface="+mj-lt"/>
              <a:buAutoNum type="arabicPeriod"/>
              <a:defRPr spc="0"/>
            </a:lvl4pPr>
            <a:lvl5pPr marL="1714037" indent="-342807">
              <a:buClr>
                <a:schemeClr val="tx2"/>
              </a:buClr>
              <a:buFont typeface="+mj-lt"/>
              <a:buAutoNum type="arabicPeriod"/>
              <a:defRPr spc="0"/>
            </a:lvl5pPr>
            <a:lvl6pPr marL="1199826" indent="-239965">
              <a:buFont typeface="Courier New" pitchFamily="49" charset="0"/>
              <a:buChar char="-"/>
              <a:defRPr/>
            </a:lvl6pPr>
            <a:lvl7pPr marL="1199826" indent="-239965">
              <a:buFont typeface="Courier New" pitchFamily="49" charset="0"/>
              <a:buChar char="-"/>
              <a:defRPr/>
            </a:lvl7pPr>
            <a:lvl8pPr marL="1199826" indent="-239965">
              <a:buFont typeface="Courier New" pitchFamily="49" charset="0"/>
              <a:buChar char="-"/>
              <a:defRPr/>
            </a:lvl8pPr>
            <a:lvl9pPr marL="1199826" indent="-239965">
              <a:buFont typeface="Courier New" pitchFamily="49"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p:cNvSpPr>
            <a:spLocks noGrp="1"/>
          </p:cNvSpPr>
          <p:nvPr>
            <p:ph type="title"/>
          </p:nvPr>
        </p:nvSpPr>
        <p:spPr/>
        <p:txBody>
          <a:bodyPr/>
          <a:lstStyle/>
          <a:p>
            <a:r>
              <a:rPr lang="en-US" dirty="0"/>
              <a:t>Click to edit Master title style</a:t>
            </a:r>
            <a:endParaRPr lang="en-AU" dirty="0"/>
          </a:p>
        </p:txBody>
      </p:sp>
      <p:sp>
        <p:nvSpPr>
          <p:cNvPr id="5" name="TextBox 4">
            <a:extLst>
              <a:ext uri="{FF2B5EF4-FFF2-40B4-BE49-F238E27FC236}">
                <a16:creationId xmlns:a16="http://schemas.microsoft.com/office/drawing/2014/main" id="{949017BE-8ABF-4D61-BCB2-A017F281F83B}"/>
              </a:ext>
            </a:extLst>
          </p:cNvPr>
          <p:cNvSpPr txBox="1"/>
          <p:nvPr userDrawn="1"/>
        </p:nvSpPr>
        <p:spPr>
          <a:xfrm>
            <a:off x="2095214" y="6309209"/>
            <a:ext cx="7992471" cy="369332"/>
          </a:xfrm>
          <a:prstGeom prst="rect">
            <a:avLst/>
          </a:prstGeom>
          <a:solidFill>
            <a:schemeClr val="bg1"/>
          </a:solidFill>
        </p:spPr>
        <p:txBody>
          <a:bodyPr wrap="square">
            <a:spAutoFit/>
          </a:bodyPr>
          <a:lstStyle/>
          <a:p>
            <a:pPr algn="ctr"/>
            <a:r>
              <a:rPr lang="en-US" sz="900" dirty="0"/>
              <a:t>© Copyright Speech Pathology for Schools Pty Ltd.</a:t>
            </a:r>
          </a:p>
          <a:p>
            <a:r>
              <a:rPr lang="en-US" sz="900" dirty="0"/>
              <a:t>This presentation is only to be used by Speech Pathology for Schools Speech Pathologists in schools contracting Speech Pathology for Schools services </a:t>
            </a:r>
            <a:endParaRPr lang="en-AU" sz="900" dirty="0"/>
          </a:p>
        </p:txBody>
      </p:sp>
      <p:pic>
        <p:nvPicPr>
          <p:cNvPr id="6" name="Picture 5">
            <a:extLst>
              <a:ext uri="{FF2B5EF4-FFF2-40B4-BE49-F238E27FC236}">
                <a16:creationId xmlns:a16="http://schemas.microsoft.com/office/drawing/2014/main" id="{3BAE0261-32C9-44AA-A7A7-50E14381595F}"/>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51079" y="6017502"/>
            <a:ext cx="1121517" cy="583414"/>
          </a:xfrm>
          <a:prstGeom prst="rect">
            <a:avLst/>
          </a:prstGeom>
          <a:noFill/>
          <a:ln>
            <a:noFill/>
          </a:ln>
        </p:spPr>
      </p:pic>
    </p:spTree>
    <p:extLst>
      <p:ext uri="{BB962C8B-B14F-4D97-AF65-F5344CB8AC3E}">
        <p14:creationId xmlns:p14="http://schemas.microsoft.com/office/powerpoint/2010/main" val="2238792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AU"/>
          </a:p>
        </p:txBody>
      </p:sp>
      <p:pic>
        <p:nvPicPr>
          <p:cNvPr id="2" name="Picture 1">
            <a:extLst>
              <a:ext uri="{FF2B5EF4-FFF2-40B4-BE49-F238E27FC236}">
                <a16:creationId xmlns:a16="http://schemas.microsoft.com/office/drawing/2014/main" id="{ABCA0C64-57DD-41B6-BDF5-92E9A67B4C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94428" y="5995053"/>
            <a:ext cx="1178168" cy="628312"/>
          </a:xfrm>
          <a:prstGeom prst="rect">
            <a:avLst/>
          </a:prstGeom>
          <a:effectLst>
            <a:glow rad="38100">
              <a:schemeClr val="accent5">
                <a:satMod val="175000"/>
                <a:alpha val="44000"/>
              </a:schemeClr>
            </a:glow>
          </a:effectLst>
        </p:spPr>
      </p:pic>
      <p:sp>
        <p:nvSpPr>
          <p:cNvPr id="6" name="TextBox 5">
            <a:extLst>
              <a:ext uri="{FF2B5EF4-FFF2-40B4-BE49-F238E27FC236}">
                <a16:creationId xmlns:a16="http://schemas.microsoft.com/office/drawing/2014/main" id="{576B24CD-84EF-464F-A895-DBA9CE399262}"/>
              </a:ext>
            </a:extLst>
          </p:cNvPr>
          <p:cNvSpPr txBox="1"/>
          <p:nvPr userDrawn="1"/>
        </p:nvSpPr>
        <p:spPr>
          <a:xfrm>
            <a:off x="2095214" y="6309209"/>
            <a:ext cx="7992471" cy="369332"/>
          </a:xfrm>
          <a:prstGeom prst="rect">
            <a:avLst/>
          </a:prstGeom>
          <a:solidFill>
            <a:schemeClr val="bg1"/>
          </a:solidFill>
        </p:spPr>
        <p:txBody>
          <a:bodyPr wrap="square">
            <a:spAutoFit/>
          </a:bodyPr>
          <a:lstStyle/>
          <a:p>
            <a:pPr algn="ctr"/>
            <a:r>
              <a:rPr lang="en-US" sz="900" dirty="0"/>
              <a:t>© Copyright Speech Pathology for Schools Pty Ltd.</a:t>
            </a:r>
          </a:p>
          <a:p>
            <a:r>
              <a:rPr lang="en-US" sz="900" dirty="0"/>
              <a:t>This presentation is only to be used by Speech Pathology for Schools Speech Pathologists in schools contracting Speech Pathology for Schools services </a:t>
            </a:r>
            <a:endParaRPr lang="en-AU" sz="9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trum with image and text top">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5910838" cy="6858000"/>
          </a:xfrm>
          <a:solidFill>
            <a:schemeClr val="bg1">
              <a:lumMod val="85000"/>
            </a:schemeClr>
          </a:solidFill>
        </p:spPr>
        <p:txBody>
          <a:bodyPr lIns="108000" tIns="72000" rIns="2520000"/>
          <a:lstStyle>
            <a:lvl1pPr>
              <a:defRPr baseline="0"/>
            </a:lvl1pPr>
          </a:lstStyle>
          <a:p>
            <a:r>
              <a:rPr lang="en-AU" dirty="0"/>
              <a:t>Click on image placeholder and paste image. Send to back in order to be behind spectrum</a:t>
            </a:r>
          </a:p>
        </p:txBody>
      </p:sp>
      <p:sp>
        <p:nvSpPr>
          <p:cNvPr id="8" name="Text Placeholder 10"/>
          <p:cNvSpPr>
            <a:spLocks noGrp="1"/>
          </p:cNvSpPr>
          <p:nvPr>
            <p:ph type="body" sz="quarter" idx="11"/>
          </p:nvPr>
        </p:nvSpPr>
        <p:spPr>
          <a:xfrm>
            <a:off x="1719838" y="0"/>
            <a:ext cx="4191000" cy="6858000"/>
          </a:xfrm>
          <a:blipFill>
            <a:blip r:embed="rId2"/>
            <a:srcRect/>
            <a:stretch>
              <a:fillRect l="-57262" t="-52840" r="-139398"/>
            </a:stretch>
          </a:blipFill>
        </p:spPr>
        <p:txBody>
          <a:bodyPr/>
          <a:lstStyle>
            <a:lvl1pPr>
              <a:defRPr sz="1333">
                <a:noFill/>
              </a:defRPr>
            </a:lvl1pPr>
          </a:lstStyle>
          <a:p>
            <a:pPr lvl="0"/>
            <a:endParaRPr lang="en-AU" dirty="0"/>
          </a:p>
        </p:txBody>
      </p:sp>
      <p:sp>
        <p:nvSpPr>
          <p:cNvPr id="3" name="Text Placeholder 2"/>
          <p:cNvSpPr>
            <a:spLocks noGrp="1"/>
          </p:cNvSpPr>
          <p:nvPr>
            <p:ph type="body" sz="quarter" idx="12" hasCustomPrompt="1"/>
          </p:nvPr>
        </p:nvSpPr>
        <p:spPr>
          <a:xfrm>
            <a:off x="6805038" y="294311"/>
            <a:ext cx="5047385" cy="1494972"/>
          </a:xfrm>
        </p:spPr>
        <p:txBody>
          <a:bodyPr/>
          <a:lstStyle>
            <a:lvl1pPr>
              <a:defRPr sz="4667" baseline="0">
                <a:solidFill>
                  <a:srgbClr val="8B005A"/>
                </a:solidFill>
              </a:defRPr>
            </a:lvl1pPr>
            <a:lvl2pPr marL="0">
              <a:spcBef>
                <a:spcPts val="400"/>
              </a:spcBef>
              <a:spcAft>
                <a:spcPts val="0"/>
              </a:spcAft>
              <a:defRPr sz="1867" baseline="0">
                <a:solidFill>
                  <a:srgbClr val="8B005A"/>
                </a:solidFill>
              </a:defRPr>
            </a:lvl2pPr>
          </a:lstStyle>
          <a:p>
            <a:pPr lvl="0"/>
            <a:r>
              <a:rPr lang="en-US" dirty="0"/>
              <a:t>Insert text</a:t>
            </a:r>
          </a:p>
          <a:p>
            <a:pPr lvl="1"/>
            <a:r>
              <a:rPr lang="en-US" dirty="0"/>
              <a:t>Use text indent for level 2 text style</a:t>
            </a:r>
          </a:p>
        </p:txBody>
      </p:sp>
      <p:sp>
        <p:nvSpPr>
          <p:cNvPr id="4" name="TextBox 3">
            <a:extLst>
              <a:ext uri="{FF2B5EF4-FFF2-40B4-BE49-F238E27FC236}">
                <a16:creationId xmlns:a16="http://schemas.microsoft.com/office/drawing/2014/main" id="{8D7969B0-7004-4F27-BB60-6338FCFE38AD}"/>
              </a:ext>
            </a:extLst>
          </p:cNvPr>
          <p:cNvSpPr txBox="1"/>
          <p:nvPr userDrawn="1"/>
        </p:nvSpPr>
        <p:spPr>
          <a:xfrm>
            <a:off x="6096000" y="6102024"/>
            <a:ext cx="4352925" cy="461665"/>
          </a:xfrm>
          <a:prstGeom prst="rect">
            <a:avLst/>
          </a:prstGeom>
          <a:solidFill>
            <a:schemeClr val="bg1"/>
          </a:solidFill>
        </p:spPr>
        <p:txBody>
          <a:bodyPr wrap="square">
            <a:spAutoFit/>
          </a:bodyPr>
          <a:lstStyle/>
          <a:p>
            <a:pPr algn="ctr"/>
            <a:r>
              <a:rPr lang="en-US" sz="800" dirty="0"/>
              <a:t>© Copyright Speech Pathology for Schools Pty Ltd.</a:t>
            </a:r>
          </a:p>
          <a:p>
            <a:pPr algn="ctr"/>
            <a:r>
              <a:rPr lang="en-US" sz="800" dirty="0"/>
              <a:t>This presentation is only to be used by Speech Pathology for Schools Speech Pathologists in schools contracting Speech Pathology for Schools services </a:t>
            </a:r>
            <a:endParaRPr lang="en-AU" sz="800" dirty="0"/>
          </a:p>
        </p:txBody>
      </p:sp>
      <p:pic>
        <p:nvPicPr>
          <p:cNvPr id="7" name="Picture 6">
            <a:extLst>
              <a:ext uri="{FF2B5EF4-FFF2-40B4-BE49-F238E27FC236}">
                <a16:creationId xmlns:a16="http://schemas.microsoft.com/office/drawing/2014/main" id="{39CC8989-F5CA-43F9-A579-52E0AE0F58A0}"/>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30906" y="5980275"/>
            <a:ext cx="1121517" cy="583414"/>
          </a:xfrm>
          <a:prstGeom prst="rect">
            <a:avLst/>
          </a:prstGeom>
          <a:noFill/>
          <a:ln>
            <a:noFill/>
          </a:ln>
        </p:spPr>
      </p:pic>
    </p:spTree>
    <p:extLst>
      <p:ext uri="{BB962C8B-B14F-4D97-AF65-F5344CB8AC3E}">
        <p14:creationId xmlns:p14="http://schemas.microsoft.com/office/powerpoint/2010/main" val="2489552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pectrum with image and text top">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6179740" y="0"/>
            <a:ext cx="6012259" cy="6858000"/>
          </a:xfrm>
          <a:solidFill>
            <a:schemeClr val="bg1">
              <a:lumMod val="85000"/>
            </a:schemeClr>
          </a:solidFill>
        </p:spPr>
        <p:txBody>
          <a:bodyPr lIns="2520000" tIns="72000" rIns="108000"/>
          <a:lstStyle>
            <a:lvl1pPr algn="r">
              <a:defRPr baseline="0"/>
            </a:lvl1pPr>
          </a:lstStyle>
          <a:p>
            <a:r>
              <a:rPr lang="en-AU" dirty="0"/>
              <a:t>Click on image placeholder and paste image. Send to back in order to be behind spectrum</a:t>
            </a:r>
          </a:p>
        </p:txBody>
      </p:sp>
      <p:sp>
        <p:nvSpPr>
          <p:cNvPr id="8" name="Text Placeholder 10"/>
          <p:cNvSpPr>
            <a:spLocks noGrp="1"/>
          </p:cNvSpPr>
          <p:nvPr>
            <p:ph type="body" sz="quarter" idx="11"/>
          </p:nvPr>
        </p:nvSpPr>
        <p:spPr>
          <a:xfrm flipH="1">
            <a:off x="6179741" y="0"/>
            <a:ext cx="4191000" cy="6858000"/>
          </a:xfrm>
          <a:blipFill>
            <a:blip r:embed="rId2"/>
            <a:srcRect/>
            <a:stretch>
              <a:fillRect l="-57262" t="-52840" r="-139398"/>
            </a:stretch>
          </a:blipFill>
        </p:spPr>
        <p:txBody>
          <a:bodyPr/>
          <a:lstStyle>
            <a:lvl1pPr>
              <a:defRPr sz="1333">
                <a:noFill/>
              </a:defRPr>
            </a:lvl1pPr>
          </a:lstStyle>
          <a:p>
            <a:pPr lvl="0"/>
            <a:endParaRPr lang="en-AU" dirty="0"/>
          </a:p>
        </p:txBody>
      </p:sp>
      <p:sp>
        <p:nvSpPr>
          <p:cNvPr id="3" name="Text Placeholder 2"/>
          <p:cNvSpPr>
            <a:spLocks noGrp="1"/>
          </p:cNvSpPr>
          <p:nvPr>
            <p:ph type="body" sz="quarter" idx="12" hasCustomPrompt="1"/>
          </p:nvPr>
        </p:nvSpPr>
        <p:spPr>
          <a:xfrm>
            <a:off x="243048" y="365390"/>
            <a:ext cx="4917333" cy="1494972"/>
          </a:xfrm>
        </p:spPr>
        <p:txBody>
          <a:bodyPr/>
          <a:lstStyle>
            <a:lvl1pPr algn="r">
              <a:defRPr sz="4667" baseline="0">
                <a:solidFill>
                  <a:srgbClr val="8B005A"/>
                </a:solidFill>
              </a:defRPr>
            </a:lvl1pPr>
            <a:lvl2pPr marL="0" algn="r">
              <a:spcBef>
                <a:spcPts val="400"/>
              </a:spcBef>
              <a:spcAft>
                <a:spcPts val="0"/>
              </a:spcAft>
              <a:defRPr sz="1867" baseline="0">
                <a:solidFill>
                  <a:srgbClr val="8B005A"/>
                </a:solidFill>
              </a:defRPr>
            </a:lvl2pPr>
          </a:lstStyle>
          <a:p>
            <a:pPr lvl="0"/>
            <a:r>
              <a:rPr lang="en-US" dirty="0"/>
              <a:t>Insert text</a:t>
            </a:r>
          </a:p>
          <a:p>
            <a:pPr lvl="1"/>
            <a:r>
              <a:rPr lang="en-US" dirty="0"/>
              <a:t>Use text indent for level 2 text style</a:t>
            </a:r>
          </a:p>
        </p:txBody>
      </p:sp>
      <p:sp>
        <p:nvSpPr>
          <p:cNvPr id="4" name="TextBox 3">
            <a:extLst>
              <a:ext uri="{FF2B5EF4-FFF2-40B4-BE49-F238E27FC236}">
                <a16:creationId xmlns:a16="http://schemas.microsoft.com/office/drawing/2014/main" id="{6DF84EE8-0ED8-4E8B-B5B7-20DAC4D9FB14}"/>
              </a:ext>
            </a:extLst>
          </p:cNvPr>
          <p:cNvSpPr txBox="1"/>
          <p:nvPr userDrawn="1"/>
        </p:nvSpPr>
        <p:spPr>
          <a:xfrm>
            <a:off x="1659336" y="6191690"/>
            <a:ext cx="4352925" cy="461665"/>
          </a:xfrm>
          <a:prstGeom prst="rect">
            <a:avLst/>
          </a:prstGeom>
          <a:solidFill>
            <a:schemeClr val="bg1"/>
          </a:solidFill>
        </p:spPr>
        <p:txBody>
          <a:bodyPr wrap="square">
            <a:spAutoFit/>
          </a:bodyPr>
          <a:lstStyle/>
          <a:p>
            <a:pPr algn="ctr"/>
            <a:r>
              <a:rPr lang="en-US" sz="800" dirty="0"/>
              <a:t>© Copyright Speech Pathology for Schools Pty Ltd.</a:t>
            </a:r>
          </a:p>
          <a:p>
            <a:pPr algn="ctr"/>
            <a:r>
              <a:rPr lang="en-US" sz="800" dirty="0"/>
              <a:t>This presentation is only to be used by Speech Pathology for Schools Speech Pathologists in schools contracting Speech Pathology for Schools services </a:t>
            </a:r>
            <a:endParaRPr lang="en-AU" sz="800" dirty="0"/>
          </a:p>
        </p:txBody>
      </p:sp>
      <p:pic>
        <p:nvPicPr>
          <p:cNvPr id="7" name="Picture 6">
            <a:extLst>
              <a:ext uri="{FF2B5EF4-FFF2-40B4-BE49-F238E27FC236}">
                <a16:creationId xmlns:a16="http://schemas.microsoft.com/office/drawing/2014/main" id="{B910B93F-98AB-41D8-BB77-E3793EF54EAC}"/>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0340" y="6069941"/>
            <a:ext cx="1121517" cy="583414"/>
          </a:xfrm>
          <a:prstGeom prst="rect">
            <a:avLst/>
          </a:prstGeom>
          <a:noFill/>
          <a:ln>
            <a:noFill/>
          </a:ln>
        </p:spPr>
      </p:pic>
    </p:spTree>
    <p:extLst>
      <p:ext uri="{BB962C8B-B14F-4D97-AF65-F5344CB8AC3E}">
        <p14:creationId xmlns:p14="http://schemas.microsoft.com/office/powerpoint/2010/main" val="2380100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pectrum with image and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353175" y="0"/>
            <a:ext cx="5838825" cy="6858000"/>
          </a:xfrm>
          <a:solidFill>
            <a:schemeClr val="bg1">
              <a:lumMod val="85000"/>
            </a:schemeClr>
          </a:solidFill>
        </p:spPr>
        <p:txBody>
          <a:bodyPr lIns="2520000" tIns="360000" rIns="108000"/>
          <a:lstStyle>
            <a:lvl1pPr>
              <a:defRPr baseline="0"/>
            </a:lvl1pPr>
          </a:lstStyle>
          <a:p>
            <a:endParaRPr lang="en-AU" dirty="0"/>
          </a:p>
          <a:p>
            <a:endParaRPr lang="en-AU" dirty="0"/>
          </a:p>
          <a:p>
            <a:endParaRPr lang="en-AU" dirty="0"/>
          </a:p>
          <a:p>
            <a:r>
              <a:rPr lang="en-AU" dirty="0"/>
              <a:t>Click on image placeholder and paste image. Send to back in order to be behind spectrum</a:t>
            </a:r>
          </a:p>
        </p:txBody>
      </p:sp>
      <p:sp>
        <p:nvSpPr>
          <p:cNvPr id="8" name="Text Placeholder 10"/>
          <p:cNvSpPr>
            <a:spLocks noGrp="1"/>
          </p:cNvSpPr>
          <p:nvPr>
            <p:ph type="body" sz="quarter" idx="11"/>
          </p:nvPr>
        </p:nvSpPr>
        <p:spPr>
          <a:xfrm flipH="1">
            <a:off x="6353175" y="0"/>
            <a:ext cx="3982720" cy="6858000"/>
          </a:xfrm>
          <a:blipFill>
            <a:blip r:embed="rId2"/>
            <a:srcRect/>
            <a:stretch>
              <a:fillRect l="-59949" r="-154027"/>
            </a:stretch>
          </a:blipFill>
        </p:spPr>
        <p:txBody>
          <a:bodyPr/>
          <a:lstStyle>
            <a:lvl1pPr>
              <a:defRPr sz="1333">
                <a:noFill/>
              </a:defRPr>
            </a:lvl1pPr>
          </a:lstStyle>
          <a:p>
            <a:pPr lvl="0"/>
            <a:endParaRPr lang="en-AU" dirty="0"/>
          </a:p>
        </p:txBody>
      </p:sp>
      <p:sp>
        <p:nvSpPr>
          <p:cNvPr id="3" name="Text Placeholder 2"/>
          <p:cNvSpPr>
            <a:spLocks noGrp="1"/>
          </p:cNvSpPr>
          <p:nvPr>
            <p:ph type="body" sz="quarter" idx="12" hasCustomPrompt="1"/>
          </p:nvPr>
        </p:nvSpPr>
        <p:spPr>
          <a:xfrm>
            <a:off x="192392" y="273503"/>
            <a:ext cx="5367507" cy="1494972"/>
          </a:xfrm>
        </p:spPr>
        <p:txBody>
          <a:bodyPr/>
          <a:lstStyle>
            <a:lvl1pPr algn="r">
              <a:defRPr sz="4667" baseline="0">
                <a:solidFill>
                  <a:srgbClr val="8B005A"/>
                </a:solidFill>
              </a:defRPr>
            </a:lvl1pPr>
            <a:lvl2pPr marL="0" algn="r">
              <a:spcBef>
                <a:spcPts val="400"/>
              </a:spcBef>
              <a:spcAft>
                <a:spcPts val="0"/>
              </a:spcAft>
              <a:defRPr sz="1867" baseline="0">
                <a:solidFill>
                  <a:srgbClr val="8B005A"/>
                </a:solidFill>
              </a:defRPr>
            </a:lvl2pPr>
          </a:lstStyle>
          <a:p>
            <a:pPr lvl="0"/>
            <a:r>
              <a:rPr lang="en-US" dirty="0"/>
              <a:t>Insert text</a:t>
            </a:r>
          </a:p>
          <a:p>
            <a:pPr lvl="1"/>
            <a:r>
              <a:rPr lang="en-US" dirty="0"/>
              <a:t>Use text indent for level 2 text style</a:t>
            </a:r>
          </a:p>
        </p:txBody>
      </p:sp>
      <p:sp>
        <p:nvSpPr>
          <p:cNvPr id="10" name="TextBox 9">
            <a:extLst>
              <a:ext uri="{FF2B5EF4-FFF2-40B4-BE49-F238E27FC236}">
                <a16:creationId xmlns:a16="http://schemas.microsoft.com/office/drawing/2014/main" id="{F6A1DF55-42D2-46AD-98E1-E8ADA3856307}"/>
              </a:ext>
            </a:extLst>
          </p:cNvPr>
          <p:cNvSpPr txBox="1"/>
          <p:nvPr userDrawn="1"/>
        </p:nvSpPr>
        <p:spPr>
          <a:xfrm>
            <a:off x="1597024" y="6122832"/>
            <a:ext cx="4108451" cy="461665"/>
          </a:xfrm>
          <a:prstGeom prst="rect">
            <a:avLst/>
          </a:prstGeom>
          <a:solidFill>
            <a:schemeClr val="bg1"/>
          </a:solidFill>
        </p:spPr>
        <p:txBody>
          <a:bodyPr wrap="square">
            <a:spAutoFit/>
          </a:bodyPr>
          <a:lstStyle/>
          <a:p>
            <a:pPr algn="ctr"/>
            <a:r>
              <a:rPr lang="en-US" sz="800" dirty="0"/>
              <a:t>© Copyright Speech Pathology for Schools Pty Ltd.</a:t>
            </a:r>
          </a:p>
          <a:p>
            <a:pPr algn="ctr"/>
            <a:r>
              <a:rPr lang="en-US" sz="800" dirty="0"/>
              <a:t>This presentation is only to be used by Speech Pathology for Schools Speech Pathologists in schools contracting Speech Pathology for Schools services </a:t>
            </a:r>
            <a:endParaRPr lang="en-AU" sz="800" dirty="0"/>
          </a:p>
        </p:txBody>
      </p:sp>
      <p:pic>
        <p:nvPicPr>
          <p:cNvPr id="7" name="Picture 6">
            <a:extLst>
              <a:ext uri="{FF2B5EF4-FFF2-40B4-BE49-F238E27FC236}">
                <a16:creationId xmlns:a16="http://schemas.microsoft.com/office/drawing/2014/main" id="{01A81275-9EB8-4F52-915C-DBBF10AA2F9D}"/>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8565" y="6122832"/>
            <a:ext cx="1121517" cy="461666"/>
          </a:xfrm>
          <a:prstGeom prst="rect">
            <a:avLst/>
          </a:prstGeom>
          <a:noFill/>
          <a:ln>
            <a:noFill/>
          </a:ln>
        </p:spPr>
      </p:pic>
    </p:spTree>
    <p:extLst>
      <p:ext uri="{BB962C8B-B14F-4D97-AF65-F5344CB8AC3E}">
        <p14:creationId xmlns:p14="http://schemas.microsoft.com/office/powerpoint/2010/main" val="28068501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file://localhost/Volumes/proj/s007_telstra_vantagecustomerevent2015/pirramaroad/creative/01_Print/02_Artwork/04_PPT/s007_Vantage%20PPT%20template-03.jpg" TargetMode="Externa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s007_Vantage PPT template-03.jpg"/>
          <p:cNvPicPr>
            <a:picLocks noChangeAspect="1"/>
          </p:cNvPicPr>
          <p:nvPr/>
        </p:nvPicPr>
        <p:blipFill rotWithShape="1">
          <a:blip r:embed="rId5" r:link="rId6">
            <a:extLst>
              <a:ext uri="{28A0092B-C50C-407E-A947-70E740481C1C}">
                <a14:useLocalDpi xmlns:a14="http://schemas.microsoft.com/office/drawing/2010/main" val="0"/>
              </a:ext>
            </a:extLst>
          </a:blip>
          <a:srcRect r="375" b="275"/>
          <a:stretch>
            <a:fillRect/>
          </a:stretch>
        </p:blipFill>
        <p:spPr>
          <a:xfrm>
            <a:off x="-9099" y="-1"/>
            <a:ext cx="12201099" cy="6858001"/>
          </a:xfrm>
          <a:prstGeom prst="rect">
            <a:avLst/>
          </a:prstGeom>
        </p:spPr>
      </p:pic>
      <p:sp>
        <p:nvSpPr>
          <p:cNvPr id="6" name="TextBox 5">
            <a:extLst>
              <a:ext uri="{FF2B5EF4-FFF2-40B4-BE49-F238E27FC236}">
                <a16:creationId xmlns:a16="http://schemas.microsoft.com/office/drawing/2014/main" id="{A352C642-7EB4-4EF5-8BE3-B0613A103E3F}"/>
              </a:ext>
            </a:extLst>
          </p:cNvPr>
          <p:cNvSpPr txBox="1"/>
          <p:nvPr userDrawn="1"/>
        </p:nvSpPr>
        <p:spPr>
          <a:xfrm>
            <a:off x="2095214" y="6309209"/>
            <a:ext cx="7992471" cy="369332"/>
          </a:xfrm>
          <a:prstGeom prst="rect">
            <a:avLst/>
          </a:prstGeom>
          <a:solidFill>
            <a:schemeClr val="bg1"/>
          </a:solidFill>
        </p:spPr>
        <p:txBody>
          <a:bodyPr wrap="square">
            <a:spAutoFit/>
          </a:bodyPr>
          <a:lstStyle/>
          <a:p>
            <a:pPr algn="ctr"/>
            <a:r>
              <a:rPr lang="en-US" sz="900" dirty="0"/>
              <a:t>© Copyright Speech Pathology for Schools Pty Ltd.</a:t>
            </a:r>
          </a:p>
          <a:p>
            <a:r>
              <a:rPr lang="en-US" sz="900" dirty="0"/>
              <a:t>This presentation is only to be used by Speech Pathology for Schools Speech Pathologists in schools contracting Speech Pathology for Schools services </a:t>
            </a:r>
            <a:endParaRPr lang="en-AU" sz="900" dirty="0"/>
          </a:p>
        </p:txBody>
      </p:sp>
      <p:pic>
        <p:nvPicPr>
          <p:cNvPr id="7" name="Picture 6">
            <a:extLst>
              <a:ext uri="{FF2B5EF4-FFF2-40B4-BE49-F238E27FC236}">
                <a16:creationId xmlns:a16="http://schemas.microsoft.com/office/drawing/2014/main" id="{A9C962FE-91C1-4804-B559-D276F6169B9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823739" y="5725795"/>
            <a:ext cx="1121517" cy="583414"/>
          </a:xfrm>
          <a:prstGeom prst="rect">
            <a:avLst/>
          </a:prstGeom>
          <a:noFill/>
          <a:ln>
            <a:noFill/>
          </a:ln>
        </p:spPr>
      </p:pic>
    </p:spTree>
    <p:extLst>
      <p:ext uri="{BB962C8B-B14F-4D97-AF65-F5344CB8AC3E}">
        <p14:creationId xmlns:p14="http://schemas.microsoft.com/office/powerpoint/2010/main" val="3850804942"/>
      </p:ext>
    </p:extLst>
  </p:cSld>
  <p:clrMap bg1="lt1" tx1="dk1" bg2="lt2" tx2="dk2" accent1="accent1" accent2="accent2" accent3="accent3" accent4="accent4" accent5="accent5" accent6="accent6" hlink="hlink" folHlink="folHlink"/>
  <p:sldLayoutIdLst>
    <p:sldLayoutId id="2147483760" r:id="rId1"/>
    <p:sldLayoutId id="2147483780" r:id="rId2"/>
    <p:sldLayoutId id="2147483813" r:id="rId3"/>
  </p:sldLayoutIdLst>
  <p:hf hdr="0" ftr="0" dt="0"/>
  <p:txStyles>
    <p:titleStyle>
      <a:lvl1pPr algn="l" defTabSz="609585" rtl="0" eaLnBrk="1" latinLnBrk="0" hangingPunct="1">
        <a:spcBef>
          <a:spcPct val="0"/>
        </a:spcBef>
        <a:buNone/>
        <a:defRPr sz="4533" b="0" i="0" kern="1200">
          <a:solidFill>
            <a:schemeClr val="bg1"/>
          </a:solidFill>
          <a:latin typeface="Arial"/>
          <a:ea typeface="+mj-ea"/>
          <a:cs typeface="Arial"/>
        </a:defRPr>
      </a:lvl1pPr>
    </p:titleStyle>
    <p:bodyStyle>
      <a:lvl1pPr marL="0" indent="0" algn="l" defTabSz="609585" rtl="0" eaLnBrk="1" latinLnBrk="0" hangingPunct="1">
        <a:spcBef>
          <a:spcPct val="20000"/>
        </a:spcBef>
        <a:buFont typeface="Arial"/>
        <a:buNone/>
        <a:defRPr sz="3200" kern="1200">
          <a:solidFill>
            <a:srgbClr val="FFFFFF"/>
          </a:solidFill>
          <a:latin typeface="+mn-lt"/>
          <a:ea typeface="+mn-ea"/>
          <a:cs typeface="+mn-cs"/>
        </a:defRPr>
      </a:lvl1pPr>
      <a:lvl2pPr marL="609585" indent="0" algn="l" defTabSz="609585" rtl="0" eaLnBrk="1" latinLnBrk="0" hangingPunct="1">
        <a:spcBef>
          <a:spcPct val="20000"/>
        </a:spcBef>
        <a:buFont typeface="Arial"/>
        <a:buNone/>
        <a:defRPr sz="3733" kern="1200">
          <a:solidFill>
            <a:srgbClr val="FFFFFF"/>
          </a:solidFill>
          <a:latin typeface="+mn-lt"/>
          <a:ea typeface="+mn-ea"/>
          <a:cs typeface="+mn-cs"/>
        </a:defRPr>
      </a:lvl2pPr>
      <a:lvl3pPr marL="1219170" indent="0" algn="l" defTabSz="609585" rtl="0" eaLnBrk="1" latinLnBrk="0" hangingPunct="1">
        <a:spcBef>
          <a:spcPct val="20000"/>
        </a:spcBef>
        <a:buFont typeface="Arial"/>
        <a:buNone/>
        <a:defRPr sz="3200" kern="1200">
          <a:solidFill>
            <a:srgbClr val="FFFFFF"/>
          </a:solidFill>
          <a:latin typeface="+mn-lt"/>
          <a:ea typeface="+mn-ea"/>
          <a:cs typeface="+mn-cs"/>
        </a:defRPr>
      </a:lvl3pPr>
      <a:lvl4pPr marL="1828754" indent="0" algn="l" defTabSz="609585" rtl="0" eaLnBrk="1" latinLnBrk="0" hangingPunct="1">
        <a:spcBef>
          <a:spcPct val="20000"/>
        </a:spcBef>
        <a:buFont typeface="Arial"/>
        <a:buNone/>
        <a:defRPr sz="2667" kern="1200">
          <a:solidFill>
            <a:srgbClr val="FFFFFF"/>
          </a:solidFill>
          <a:latin typeface="+mn-lt"/>
          <a:ea typeface="+mn-ea"/>
          <a:cs typeface="+mn-cs"/>
        </a:defRPr>
      </a:lvl4pPr>
      <a:lvl5pPr marL="2438339" indent="0" algn="l" defTabSz="609585" rtl="0" eaLnBrk="1" latinLnBrk="0" hangingPunct="1">
        <a:spcBef>
          <a:spcPct val="20000"/>
        </a:spcBef>
        <a:buFont typeface="Arial"/>
        <a:buNone/>
        <a:defRPr sz="2667" kern="1200">
          <a:solidFill>
            <a:srgbClr val="FFFFFF"/>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7143" y="340800"/>
            <a:ext cx="10855453" cy="975965"/>
          </a:xfrm>
          <a:prstGeom prst="rect">
            <a:avLst/>
          </a:prstGeom>
        </p:spPr>
        <p:txBody>
          <a:bodyPr vert="horz" lIns="0" tIns="0" rIns="0" bIns="0" rtlCol="0" anchor="t" anchorCtr="0">
            <a:noAutofit/>
          </a:bodyPr>
          <a:lstStyle/>
          <a:p>
            <a:r>
              <a:rPr lang="en-US" dirty="0"/>
              <a:t>This is a paragraph slide</a:t>
            </a:r>
            <a:br>
              <a:rPr lang="en-US" dirty="0"/>
            </a:br>
            <a:r>
              <a:rPr lang="en-US" dirty="0"/>
              <a:t>with a two line title</a:t>
            </a:r>
          </a:p>
        </p:txBody>
      </p:sp>
      <p:sp>
        <p:nvSpPr>
          <p:cNvPr id="3" name="Text Placeholder 2"/>
          <p:cNvSpPr>
            <a:spLocks noGrp="1"/>
          </p:cNvSpPr>
          <p:nvPr>
            <p:ph type="body" idx="1"/>
          </p:nvPr>
        </p:nvSpPr>
        <p:spPr>
          <a:xfrm>
            <a:off x="617142" y="1796819"/>
            <a:ext cx="10855455" cy="415518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730" r:id="rId1"/>
    <p:sldLayoutId id="2147483744" r:id="rId2"/>
    <p:sldLayoutId id="2147483735" r:id="rId3"/>
    <p:sldLayoutId id="2147483771" r:id="rId4"/>
    <p:sldLayoutId id="2147483772" r:id="rId5"/>
    <p:sldLayoutId id="2147483773" r:id="rId6"/>
  </p:sldLayoutIdLst>
  <p:hf hdr="0" ftr="0" dt="0"/>
  <p:txStyles>
    <p:titleStyle>
      <a:lvl1pPr algn="l" defTabSz="1219023" rtl="0" eaLnBrk="1" latinLnBrk="0" hangingPunct="1">
        <a:lnSpc>
          <a:spcPct val="85000"/>
        </a:lnSpc>
        <a:spcBef>
          <a:spcPct val="0"/>
        </a:spcBef>
        <a:buNone/>
        <a:defRPr sz="3200" kern="0" cap="none" spc="0" baseline="0">
          <a:solidFill>
            <a:srgbClr val="8B005A"/>
          </a:solidFill>
          <a:latin typeface="Arial"/>
          <a:ea typeface="+mj-ea"/>
          <a:cs typeface="Arial"/>
        </a:defRPr>
      </a:lvl1pPr>
    </p:titleStyle>
    <p:bodyStyle>
      <a:lvl1pPr marL="0" indent="0" algn="l" defTabSz="1219023" rtl="0" eaLnBrk="1" latinLnBrk="0" hangingPunct="1">
        <a:lnSpc>
          <a:spcPct val="90000"/>
        </a:lnSpc>
        <a:spcBef>
          <a:spcPts val="0"/>
        </a:spcBef>
        <a:spcAft>
          <a:spcPts val="800"/>
        </a:spcAft>
        <a:buFont typeface="Arial" pitchFamily="34" charset="0"/>
        <a:buNone/>
        <a:defRPr sz="2400" kern="0" spc="0" baseline="0">
          <a:solidFill>
            <a:srgbClr val="8B005A"/>
          </a:solidFill>
          <a:latin typeface="+mn-lt"/>
          <a:ea typeface="+mn-ea"/>
          <a:cs typeface="+mn-cs"/>
        </a:defRPr>
      </a:lvl1pPr>
      <a:lvl2pPr marL="342807" indent="0" algn="l" defTabSz="1219023" rtl="0" eaLnBrk="1" latinLnBrk="0" hangingPunct="1">
        <a:lnSpc>
          <a:spcPct val="90000"/>
        </a:lnSpc>
        <a:spcBef>
          <a:spcPts val="0"/>
        </a:spcBef>
        <a:spcAft>
          <a:spcPts val="800"/>
        </a:spcAft>
        <a:buFont typeface="Arial" pitchFamily="34" charset="0"/>
        <a:buNone/>
        <a:defRPr sz="2400" kern="0" spc="0" baseline="0">
          <a:solidFill>
            <a:schemeClr val="bg2"/>
          </a:solidFill>
          <a:latin typeface="+mn-lt"/>
          <a:ea typeface="+mn-ea"/>
          <a:cs typeface="+mn-cs"/>
        </a:defRPr>
      </a:lvl2pPr>
      <a:lvl3pPr marL="685615" indent="0" algn="l" defTabSz="1219023" rtl="0" eaLnBrk="1" latinLnBrk="0" hangingPunct="1">
        <a:lnSpc>
          <a:spcPct val="90000"/>
        </a:lnSpc>
        <a:spcBef>
          <a:spcPts val="0"/>
        </a:spcBef>
        <a:spcAft>
          <a:spcPts val="800"/>
        </a:spcAft>
        <a:buFont typeface="Arial" pitchFamily="34" charset="0"/>
        <a:buNone/>
        <a:defRPr sz="2400" kern="0" spc="0" baseline="0">
          <a:solidFill>
            <a:schemeClr val="bg2"/>
          </a:solidFill>
          <a:latin typeface="+mn-lt"/>
          <a:ea typeface="+mn-ea"/>
          <a:cs typeface="+mn-cs"/>
        </a:defRPr>
      </a:lvl3pPr>
      <a:lvl4pPr marL="1028422" indent="0" algn="l" defTabSz="1219023" rtl="0" eaLnBrk="1" latinLnBrk="0" hangingPunct="1">
        <a:lnSpc>
          <a:spcPct val="90000"/>
        </a:lnSpc>
        <a:spcBef>
          <a:spcPts val="0"/>
        </a:spcBef>
        <a:spcAft>
          <a:spcPts val="800"/>
        </a:spcAft>
        <a:buFont typeface="Arial" pitchFamily="34" charset="0"/>
        <a:buNone/>
        <a:defRPr sz="2400" kern="0" spc="0" baseline="0">
          <a:solidFill>
            <a:schemeClr val="bg2"/>
          </a:solidFill>
          <a:latin typeface="+mn-lt"/>
          <a:ea typeface="+mn-ea"/>
          <a:cs typeface="+mn-cs"/>
        </a:defRPr>
      </a:lvl4pPr>
      <a:lvl5pPr marL="1371230" indent="0" algn="l" defTabSz="1219023" rtl="0" eaLnBrk="1" latinLnBrk="0" hangingPunct="1">
        <a:lnSpc>
          <a:spcPct val="90000"/>
        </a:lnSpc>
        <a:spcBef>
          <a:spcPts val="0"/>
        </a:spcBef>
        <a:spcAft>
          <a:spcPts val="800"/>
        </a:spcAft>
        <a:buFont typeface="Arial" pitchFamily="34" charset="0"/>
        <a:buNone/>
        <a:defRPr sz="2400" kern="0" spc="0" baseline="0">
          <a:solidFill>
            <a:schemeClr val="bg2"/>
          </a:solidFill>
          <a:latin typeface="+mn-lt"/>
          <a:ea typeface="+mn-ea"/>
          <a:cs typeface="+mn-cs"/>
        </a:defRPr>
      </a:lvl5pPr>
      <a:lvl6pPr marL="1371230" indent="0" algn="l" defTabSz="1219023" rtl="0" eaLnBrk="1" latinLnBrk="0" hangingPunct="1">
        <a:lnSpc>
          <a:spcPts val="2400"/>
        </a:lnSpc>
        <a:spcBef>
          <a:spcPct val="20000"/>
        </a:spcBef>
        <a:buFontTx/>
        <a:buNone/>
        <a:defRPr sz="2000" kern="1200">
          <a:solidFill>
            <a:schemeClr val="accent1"/>
          </a:solidFill>
          <a:latin typeface="+mn-lt"/>
          <a:ea typeface="+mn-ea"/>
          <a:cs typeface="+mn-cs"/>
        </a:defRPr>
      </a:lvl6pPr>
      <a:lvl7pPr marL="1371230" indent="0" algn="l" defTabSz="1219023" rtl="0" eaLnBrk="1" latinLnBrk="0" hangingPunct="1">
        <a:lnSpc>
          <a:spcPts val="2400"/>
        </a:lnSpc>
        <a:spcBef>
          <a:spcPct val="20000"/>
        </a:spcBef>
        <a:buFontTx/>
        <a:buNone/>
        <a:defRPr sz="2000" kern="1200">
          <a:solidFill>
            <a:schemeClr val="accent1"/>
          </a:solidFill>
          <a:latin typeface="+mn-lt"/>
          <a:ea typeface="+mn-ea"/>
          <a:cs typeface="+mn-cs"/>
        </a:defRPr>
      </a:lvl7pPr>
      <a:lvl8pPr marL="1371230" indent="0" algn="l" defTabSz="1219023" rtl="0" eaLnBrk="1" latinLnBrk="0" hangingPunct="1">
        <a:lnSpc>
          <a:spcPts val="2400"/>
        </a:lnSpc>
        <a:spcBef>
          <a:spcPct val="20000"/>
        </a:spcBef>
        <a:buFontTx/>
        <a:buNone/>
        <a:defRPr sz="2000" kern="1200">
          <a:solidFill>
            <a:schemeClr val="accent1"/>
          </a:solidFill>
          <a:latin typeface="+mn-lt"/>
          <a:ea typeface="+mn-ea"/>
          <a:cs typeface="+mn-cs"/>
        </a:defRPr>
      </a:lvl8pPr>
      <a:lvl9pPr marL="1371230" indent="0" algn="l" defTabSz="1219023" rtl="0" eaLnBrk="1" latinLnBrk="0" hangingPunct="1">
        <a:lnSpc>
          <a:spcPts val="2400"/>
        </a:lnSpc>
        <a:spcBef>
          <a:spcPct val="20000"/>
        </a:spcBef>
        <a:buFontTx/>
        <a:buNone/>
        <a:defRPr sz="2000" kern="1200">
          <a:solidFill>
            <a:schemeClr val="accent1"/>
          </a:solidFill>
          <a:latin typeface="+mn-lt"/>
          <a:ea typeface="+mn-ea"/>
          <a:cs typeface="+mn-cs"/>
        </a:defRPr>
      </a:lvl9pPr>
    </p:bodyStyle>
    <p:otherStyle>
      <a:defPPr>
        <a:defRPr lang="en-US"/>
      </a:defPPr>
      <a:lvl1pPr marL="0" algn="l" defTabSz="1219023" rtl="0" eaLnBrk="1" latinLnBrk="0" hangingPunct="1">
        <a:defRPr sz="2400" kern="1200">
          <a:solidFill>
            <a:schemeClr val="tx1"/>
          </a:solidFill>
          <a:latin typeface="+mn-lt"/>
          <a:ea typeface="+mn-ea"/>
          <a:cs typeface="+mn-cs"/>
        </a:defRPr>
      </a:lvl1pPr>
      <a:lvl2pPr marL="609511" algn="l" defTabSz="1219023" rtl="0" eaLnBrk="1" latinLnBrk="0" hangingPunct="1">
        <a:defRPr sz="2400" kern="1200">
          <a:solidFill>
            <a:schemeClr val="tx1"/>
          </a:solidFill>
          <a:latin typeface="+mn-lt"/>
          <a:ea typeface="+mn-ea"/>
          <a:cs typeface="+mn-cs"/>
        </a:defRPr>
      </a:lvl2pPr>
      <a:lvl3pPr marL="1219023" algn="l" defTabSz="1219023" rtl="0" eaLnBrk="1" latinLnBrk="0" hangingPunct="1">
        <a:defRPr sz="2400" kern="1200">
          <a:solidFill>
            <a:schemeClr val="tx1"/>
          </a:solidFill>
          <a:latin typeface="+mn-lt"/>
          <a:ea typeface="+mn-ea"/>
          <a:cs typeface="+mn-cs"/>
        </a:defRPr>
      </a:lvl3pPr>
      <a:lvl4pPr marL="1828534" algn="l" defTabSz="1219023" rtl="0" eaLnBrk="1" latinLnBrk="0" hangingPunct="1">
        <a:defRPr sz="2400" kern="1200">
          <a:solidFill>
            <a:schemeClr val="tx1"/>
          </a:solidFill>
          <a:latin typeface="+mn-lt"/>
          <a:ea typeface="+mn-ea"/>
          <a:cs typeface="+mn-cs"/>
        </a:defRPr>
      </a:lvl4pPr>
      <a:lvl5pPr marL="2438047" algn="l" defTabSz="1219023" rtl="0" eaLnBrk="1" latinLnBrk="0" hangingPunct="1">
        <a:defRPr sz="2400" kern="1200">
          <a:solidFill>
            <a:schemeClr val="tx1"/>
          </a:solidFill>
          <a:latin typeface="+mn-lt"/>
          <a:ea typeface="+mn-ea"/>
          <a:cs typeface="+mn-cs"/>
        </a:defRPr>
      </a:lvl5pPr>
      <a:lvl6pPr marL="3047558" algn="l" defTabSz="1219023" rtl="0" eaLnBrk="1" latinLnBrk="0" hangingPunct="1">
        <a:defRPr sz="2400" kern="1200">
          <a:solidFill>
            <a:schemeClr val="tx1"/>
          </a:solidFill>
          <a:latin typeface="+mn-lt"/>
          <a:ea typeface="+mn-ea"/>
          <a:cs typeface="+mn-cs"/>
        </a:defRPr>
      </a:lvl6pPr>
      <a:lvl7pPr marL="3657070" algn="l" defTabSz="1219023" rtl="0" eaLnBrk="1" latinLnBrk="0" hangingPunct="1">
        <a:defRPr sz="2400" kern="1200">
          <a:solidFill>
            <a:schemeClr val="tx1"/>
          </a:solidFill>
          <a:latin typeface="+mn-lt"/>
          <a:ea typeface="+mn-ea"/>
          <a:cs typeface="+mn-cs"/>
        </a:defRPr>
      </a:lvl7pPr>
      <a:lvl8pPr marL="4266581" algn="l" defTabSz="1219023" rtl="0" eaLnBrk="1" latinLnBrk="0" hangingPunct="1">
        <a:defRPr sz="2400" kern="1200">
          <a:solidFill>
            <a:schemeClr val="tx1"/>
          </a:solidFill>
          <a:latin typeface="+mn-lt"/>
          <a:ea typeface="+mn-ea"/>
          <a:cs typeface="+mn-cs"/>
        </a:defRPr>
      </a:lvl8pPr>
      <a:lvl9pPr marL="4876093" algn="l" defTabSz="121902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s://creativecommons.org/licenses/by-nd/3.0/" TargetMode="External"/><Relationship Id="rId4" Type="http://schemas.openxmlformats.org/officeDocument/2006/relationships/hyperlink" Target="https://pursuit.unimelb.edu.au/articles/finding-the-fundamentals-of-readi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needpix.com/photo/1140019/talk-communication-talking-happy-kids-clipart-cute-design-the-classro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654368" y="4166007"/>
            <a:ext cx="96773" cy="96773"/>
          </a:xfrm>
          <a:prstGeom prst="ellipse">
            <a:avLst/>
          </a:prstGeom>
          <a:solidFill>
            <a:schemeClr val="bg1"/>
          </a:solidFill>
          <a:ln>
            <a:noFill/>
          </a:ln>
          <a:effectLst>
            <a:glow rad="50800">
              <a:schemeClr val="accent1">
                <a:lumMod val="50000"/>
                <a:lumOff val="50000"/>
                <a:alpha val="40000"/>
              </a:schemeClr>
            </a:glow>
            <a:outerShdw blurRad="88900" sx="116000" sy="116000" algn="ctr" rotWithShape="0">
              <a:schemeClr val="accent1">
                <a:lumMod val="50000"/>
                <a:lumOff val="50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solidFill>
                <a:prstClr val="white"/>
              </a:solidFill>
            </a:endParaRPr>
          </a:p>
        </p:txBody>
      </p:sp>
      <p:cxnSp>
        <p:nvCxnSpPr>
          <p:cNvPr id="24" name="Straight Connector 23"/>
          <p:cNvCxnSpPr/>
          <p:nvPr/>
        </p:nvCxnSpPr>
        <p:spPr>
          <a:xfrm>
            <a:off x="681672" y="4214393"/>
            <a:ext cx="6096921" cy="0"/>
          </a:xfrm>
          <a:prstGeom prst="line">
            <a:avLst/>
          </a:prstGeom>
          <a:ln>
            <a:gradFill flip="none" rotWithShape="1">
              <a:gsLst>
                <a:gs pos="0">
                  <a:schemeClr val="bg1">
                    <a:alpha val="0"/>
                  </a:schemeClr>
                </a:gs>
                <a:gs pos="99107">
                  <a:schemeClr val="bg1">
                    <a:alpha val="0"/>
                  </a:schemeClr>
                </a:gs>
                <a:gs pos="70000">
                  <a:srgbClr val="FFFFFF"/>
                </a:gs>
                <a:gs pos="3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10390" y="1393873"/>
            <a:ext cx="11091060" cy="2636556"/>
          </a:xfrm>
          <a:prstGeom prst="rect">
            <a:avLst/>
          </a:prstGeom>
          <a:noFill/>
          <a:effectLst>
            <a:glow rad="228600">
              <a:schemeClr val="accent5">
                <a:satMod val="175000"/>
                <a:alpha val="40000"/>
              </a:schemeClr>
            </a:glow>
          </a:effectLst>
        </p:spPr>
        <p:txBody>
          <a:bodyPr wrap="square" rtlCol="0">
            <a:spAutoFit/>
          </a:bodyPr>
          <a:lstStyle/>
          <a:p>
            <a:r>
              <a:rPr lang="en-AU" sz="4800" b="1" dirty="0">
                <a:solidFill>
                  <a:schemeClr val="bg1"/>
                </a:solidFill>
                <a:effectLst>
                  <a:glow rad="139700">
                    <a:schemeClr val="accent1">
                      <a:lumMod val="50000"/>
                      <a:lumOff val="50000"/>
                      <a:alpha val="40000"/>
                    </a:schemeClr>
                  </a:glow>
                </a:effectLst>
                <a:latin typeface="Poiret One" panose="02000000000000000000" pitchFamily="2" charset="0"/>
                <a:ea typeface="SimHei" panose="02010609060101010101" pitchFamily="49" charset="-122"/>
                <a:cs typeface="Utsaah" panose="020B0604020202020204" pitchFamily="34" charset="0"/>
              </a:rPr>
              <a:t>Speech Pathology at </a:t>
            </a:r>
          </a:p>
          <a:p>
            <a:r>
              <a:rPr lang="en-AU" sz="4800" b="1" dirty="0">
                <a:solidFill>
                  <a:schemeClr val="bg1"/>
                </a:solidFill>
                <a:effectLst>
                  <a:glow rad="139700">
                    <a:schemeClr val="accent1">
                      <a:lumMod val="50000"/>
                      <a:lumOff val="50000"/>
                      <a:alpha val="40000"/>
                    </a:schemeClr>
                  </a:glow>
                </a:effectLst>
                <a:latin typeface="Poiret One" panose="02000000000000000000" pitchFamily="2" charset="0"/>
                <a:ea typeface="SimHei" panose="02010609060101010101" pitchFamily="49" charset="-122"/>
                <a:cs typeface="Utsaah" panose="020B0604020202020204" pitchFamily="34" charset="0"/>
              </a:rPr>
              <a:t>St Mary Mackillop Primary School</a:t>
            </a:r>
          </a:p>
          <a:p>
            <a:endParaRPr lang="en-AU" sz="3733" b="1" dirty="0">
              <a:solidFill>
                <a:schemeClr val="bg1"/>
              </a:solidFill>
              <a:effectLst>
                <a:glow rad="139700">
                  <a:schemeClr val="accent1">
                    <a:lumMod val="50000"/>
                    <a:lumOff val="50000"/>
                    <a:alpha val="40000"/>
                  </a:schemeClr>
                </a:glow>
              </a:effectLst>
              <a:latin typeface="Poiret One" panose="02000000000000000000" pitchFamily="2" charset="0"/>
              <a:ea typeface="SimHei" panose="02010609060101010101" pitchFamily="49" charset="-122"/>
              <a:cs typeface="Utsaah" panose="020B0604020202020204" pitchFamily="34" charset="0"/>
            </a:endParaRPr>
          </a:p>
          <a:p>
            <a:endParaRPr lang="en-AU" sz="3200" b="1" dirty="0">
              <a:solidFill>
                <a:schemeClr val="bg1"/>
              </a:solidFill>
              <a:effectLst>
                <a:glow rad="139700">
                  <a:schemeClr val="accent1">
                    <a:lumMod val="50000"/>
                    <a:lumOff val="50000"/>
                    <a:alpha val="40000"/>
                  </a:schemeClr>
                </a:glow>
              </a:effectLst>
              <a:latin typeface="Poiret One" panose="02000000000000000000" pitchFamily="2" charset="0"/>
              <a:ea typeface="SimHei" panose="02010609060101010101" pitchFamily="49" charset="-122"/>
              <a:cs typeface="Utsaah" panose="020B0604020202020204" pitchFamily="34" charset="0"/>
            </a:endParaRPr>
          </a:p>
        </p:txBody>
      </p:sp>
      <p:sp>
        <p:nvSpPr>
          <p:cNvPr id="9" name="TextBox 8"/>
          <p:cNvSpPr txBox="1"/>
          <p:nvPr/>
        </p:nvSpPr>
        <p:spPr>
          <a:xfrm>
            <a:off x="510391" y="4562171"/>
            <a:ext cx="11091060" cy="1077218"/>
          </a:xfrm>
          <a:prstGeom prst="rect">
            <a:avLst/>
          </a:prstGeom>
          <a:noFill/>
          <a:effectLst>
            <a:glow rad="228600">
              <a:schemeClr val="accent5">
                <a:satMod val="175000"/>
                <a:alpha val="40000"/>
              </a:schemeClr>
            </a:glow>
          </a:effectLst>
        </p:spPr>
        <p:txBody>
          <a:bodyPr wrap="square" rtlCol="0">
            <a:spAutoFit/>
          </a:bodyPr>
          <a:lstStyle/>
          <a:p>
            <a:r>
              <a:rPr lang="en-AU" sz="3200" b="1" dirty="0">
                <a:solidFill>
                  <a:schemeClr val="bg1"/>
                </a:solidFill>
                <a:effectLst>
                  <a:glow rad="139700">
                    <a:schemeClr val="accent1">
                      <a:lumMod val="50000"/>
                      <a:lumOff val="50000"/>
                      <a:alpha val="40000"/>
                    </a:schemeClr>
                  </a:glow>
                </a:effectLst>
                <a:latin typeface="Poiret One" panose="02000000000000000000" pitchFamily="2" charset="0"/>
                <a:ea typeface="SimHei" panose="02010609060101010101" pitchFamily="49" charset="-122"/>
                <a:cs typeface="Utsaah" panose="020B0604020202020204" pitchFamily="34" charset="0"/>
              </a:rPr>
              <a:t>Jennifer Zelenbaba</a:t>
            </a:r>
          </a:p>
          <a:p>
            <a:r>
              <a:rPr lang="en-AU" sz="3200" b="1" dirty="0">
                <a:solidFill>
                  <a:schemeClr val="bg1"/>
                </a:solidFill>
                <a:effectLst>
                  <a:glow rad="139700">
                    <a:schemeClr val="accent1">
                      <a:lumMod val="50000"/>
                      <a:lumOff val="50000"/>
                      <a:alpha val="40000"/>
                    </a:schemeClr>
                  </a:glow>
                </a:effectLst>
                <a:latin typeface="Poiret One" panose="02000000000000000000" pitchFamily="2" charset="0"/>
                <a:ea typeface="SimHei" panose="02010609060101010101" pitchFamily="49" charset="-122"/>
                <a:cs typeface="Utsaah" panose="020B0604020202020204" pitchFamily="34" charset="0"/>
              </a:rPr>
              <a:t>Speech Pathologist CPSP</a:t>
            </a:r>
          </a:p>
        </p:txBody>
      </p:sp>
      <p:sp>
        <p:nvSpPr>
          <p:cNvPr id="7" name="TextBox 6"/>
          <p:cNvSpPr txBox="1"/>
          <p:nvPr/>
        </p:nvSpPr>
        <p:spPr>
          <a:xfrm>
            <a:off x="5622083" y="6529706"/>
            <a:ext cx="1059152" cy="297454"/>
          </a:xfrm>
          <a:prstGeom prst="rect">
            <a:avLst/>
          </a:prstGeom>
          <a:noFill/>
        </p:spPr>
        <p:txBody>
          <a:bodyPr wrap="square" rtlCol="0">
            <a:spAutoFit/>
          </a:bodyPr>
          <a:lstStyle/>
          <a:p>
            <a:r>
              <a:rPr lang="en-AU" sz="1333" dirty="0">
                <a:solidFill>
                  <a:schemeClr val="bg1"/>
                </a:solidFill>
                <a:latin typeface="Calibri Light" panose="020F0302020204030204" pitchFamily="34" charset="0"/>
              </a:rPr>
              <a:t>© SPS 2020</a:t>
            </a:r>
          </a:p>
        </p:txBody>
      </p:sp>
    </p:spTree>
    <p:extLst>
      <p:ext uri="{BB962C8B-B14F-4D97-AF65-F5344CB8AC3E}">
        <p14:creationId xmlns:p14="http://schemas.microsoft.com/office/powerpoint/2010/main" val="41228180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afterEffect">
                                  <p:stCondLst>
                                    <p:cond delay="20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42" presetClass="path" presetSubtype="0" accel="50000" decel="50000" fill="hold" grpId="1" nodeType="withEffect">
                                  <p:stCondLst>
                                    <p:cond delay="2000"/>
                                  </p:stCondLst>
                                  <p:childTnLst>
                                    <p:animMotion origin="layout" path="M 1.11111E-6 3.20988E-6 L 0.5 -0.00155 " pathEditMode="relative" rAng="0" ptsTypes="AA">
                                      <p:cBhvr>
                                        <p:cTn id="9" dur="2000" fill="hold"/>
                                        <p:tgtEl>
                                          <p:spTgt spid="23"/>
                                        </p:tgtEl>
                                        <p:attrNameLst>
                                          <p:attrName>ppt_x</p:attrName>
                                          <p:attrName>ppt_y</p:attrName>
                                        </p:attrNameLst>
                                      </p:cBhvr>
                                      <p:rCtr x="25000" y="-93"/>
                                    </p:animMotion>
                                  </p:childTnLst>
                                </p:cTn>
                              </p:par>
                              <p:par>
                                <p:cTn id="10" presetID="22" presetClass="entr" presetSubtype="8" fill="hold" nodeType="withEffect">
                                  <p:stCondLst>
                                    <p:cond delay="200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1900"/>
                                        <p:tgtEl>
                                          <p:spTgt spid="24"/>
                                        </p:tgtEl>
                                      </p:cBhvr>
                                    </p:animEffect>
                                  </p:childTnLst>
                                </p:cTn>
                              </p:par>
                              <p:par>
                                <p:cTn id="13" presetID="10" presetClass="exit" presetSubtype="0" fill="hold" grpId="0" nodeType="withEffect">
                                  <p:stCondLst>
                                    <p:cond delay="3750"/>
                                  </p:stCondLst>
                                  <p:childTnLst>
                                    <p:animEffect transition="out" filter="fade">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3"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99051F-479F-41AA-88BF-B2286773E077}"/>
              </a:ext>
            </a:extLst>
          </p:cNvPr>
          <p:cNvSpPr>
            <a:spLocks noGrp="1"/>
          </p:cNvSpPr>
          <p:nvPr>
            <p:ph type="body" sz="quarter" idx="10"/>
          </p:nvPr>
        </p:nvSpPr>
        <p:spPr>
          <a:xfrm>
            <a:off x="316147" y="966912"/>
            <a:ext cx="9600013" cy="4986848"/>
          </a:xfrm>
        </p:spPr>
        <p:txBody>
          <a:bodyPr/>
          <a:lstStyle/>
          <a:p>
            <a:pPr algn="l" rtl="0" fontAlgn="base"/>
            <a:r>
              <a:rPr lang="en-AU" sz="2800" dirty="0">
                <a:solidFill>
                  <a:schemeClr val="tx1"/>
                </a:solidFill>
              </a:rPr>
              <a:t>The Speech Pathology service at SMMPS is focused around;</a:t>
            </a:r>
          </a:p>
          <a:p>
            <a:pPr marL="457200" indent="-457200" algn="l" rtl="0" fontAlgn="base">
              <a:buFont typeface="Arial" panose="020B0604020202020204" pitchFamily="34" charset="0"/>
              <a:buChar char="•"/>
            </a:pPr>
            <a:r>
              <a:rPr lang="en-AU" sz="2800" dirty="0">
                <a:solidFill>
                  <a:schemeClr val="tx1"/>
                </a:solidFill>
              </a:rPr>
              <a:t>Providing early intervention to students to enhance their learning outcomes</a:t>
            </a:r>
          </a:p>
          <a:p>
            <a:pPr marL="457200" indent="-457200" algn="l" rtl="0" fontAlgn="base">
              <a:buFont typeface="Arial" panose="020B0604020202020204" pitchFamily="34" charset="0"/>
              <a:buChar char="•"/>
            </a:pPr>
            <a:r>
              <a:rPr lang="en-AU" sz="2800" dirty="0">
                <a:solidFill>
                  <a:schemeClr val="tx1"/>
                </a:solidFill>
              </a:rPr>
              <a:t>Targeting foundational </a:t>
            </a:r>
            <a:r>
              <a:rPr lang="en-AU" sz="2800" i="1" u="sng" dirty="0">
                <a:solidFill>
                  <a:schemeClr val="tx1"/>
                </a:solidFill>
              </a:rPr>
              <a:t>oral language and phonological awareness</a:t>
            </a:r>
            <a:r>
              <a:rPr lang="en-AU" sz="2800" dirty="0">
                <a:solidFill>
                  <a:schemeClr val="tx1"/>
                </a:solidFill>
              </a:rPr>
              <a:t> skills to support students communication and literacy skills</a:t>
            </a:r>
          </a:p>
          <a:p>
            <a:pPr marL="457200" indent="-457200" algn="l" rtl="0" fontAlgn="base">
              <a:buFont typeface="Arial" panose="020B0604020202020204" pitchFamily="34" charset="0"/>
              <a:buChar char="•"/>
            </a:pPr>
            <a:r>
              <a:rPr lang="en-AU" sz="2800" dirty="0">
                <a:solidFill>
                  <a:schemeClr val="tx1"/>
                </a:solidFill>
              </a:rPr>
              <a:t>Collaborating closely with teachers                                and leadership to track the                                      progress of students </a:t>
            </a:r>
          </a:p>
        </p:txBody>
      </p:sp>
      <p:sp>
        <p:nvSpPr>
          <p:cNvPr id="3" name="TextBox 2">
            <a:extLst>
              <a:ext uri="{FF2B5EF4-FFF2-40B4-BE49-F238E27FC236}">
                <a16:creationId xmlns:a16="http://schemas.microsoft.com/office/drawing/2014/main" id="{0090E272-16DC-D640-9772-5ED863AFD4FD}"/>
              </a:ext>
            </a:extLst>
          </p:cNvPr>
          <p:cNvSpPr txBox="1"/>
          <p:nvPr/>
        </p:nvSpPr>
        <p:spPr>
          <a:xfrm>
            <a:off x="316147" y="245660"/>
            <a:ext cx="9974265" cy="646331"/>
          </a:xfrm>
          <a:prstGeom prst="rect">
            <a:avLst/>
          </a:prstGeom>
          <a:noFill/>
        </p:spPr>
        <p:txBody>
          <a:bodyPr wrap="square" rtlCol="0">
            <a:spAutoFit/>
          </a:bodyPr>
          <a:lstStyle/>
          <a:p>
            <a:r>
              <a:rPr lang="en-AU" sz="3600" b="1" dirty="0">
                <a:solidFill>
                  <a:schemeClr val="accent6"/>
                </a:solidFill>
                <a:latin typeface="Calibri" panose="020F0502020204030204" pitchFamily="34" charset="0"/>
              </a:rPr>
              <a:t>Speech Pathology at SMMPS</a:t>
            </a:r>
          </a:p>
        </p:txBody>
      </p:sp>
    </p:spTree>
    <p:extLst>
      <p:ext uri="{BB962C8B-B14F-4D97-AF65-F5344CB8AC3E}">
        <p14:creationId xmlns:p14="http://schemas.microsoft.com/office/powerpoint/2010/main" val="3604749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99051F-479F-41AA-88BF-B2286773E077}"/>
              </a:ext>
            </a:extLst>
          </p:cNvPr>
          <p:cNvSpPr>
            <a:spLocks noGrp="1"/>
          </p:cNvSpPr>
          <p:nvPr>
            <p:ph type="body" sz="quarter" idx="10"/>
          </p:nvPr>
        </p:nvSpPr>
        <p:spPr>
          <a:xfrm>
            <a:off x="316147" y="966912"/>
            <a:ext cx="9600013" cy="4986848"/>
          </a:xfrm>
        </p:spPr>
        <p:txBody>
          <a:bodyPr/>
          <a:lstStyle/>
          <a:p>
            <a:pPr fontAlgn="base"/>
            <a:r>
              <a:rPr lang="en-AU" sz="2800" dirty="0">
                <a:solidFill>
                  <a:schemeClr val="tx1"/>
                </a:solidFill>
              </a:rPr>
              <a:t>The Speech Pathologist has worked alongside the classroom teachers to complete initial screening to determine the literacy skills of each student. In coming weeks oral language skills will also be screened. </a:t>
            </a:r>
          </a:p>
          <a:p>
            <a:pPr fontAlgn="base"/>
            <a:endParaRPr lang="en-AU" sz="2800" dirty="0">
              <a:solidFill>
                <a:schemeClr val="tx1"/>
              </a:solidFill>
            </a:endParaRPr>
          </a:p>
          <a:p>
            <a:pPr fontAlgn="base"/>
            <a:r>
              <a:rPr lang="en-AU" sz="2800" dirty="0">
                <a:solidFill>
                  <a:schemeClr val="tx1"/>
                </a:solidFill>
              </a:rPr>
              <a:t>Once initial screening is completed, students who may benefit from a ‘boost’ of support are selected and parents are informed!</a:t>
            </a:r>
          </a:p>
          <a:p>
            <a:pPr fontAlgn="base"/>
            <a:endParaRPr lang="en-AU" sz="2800" dirty="0">
              <a:solidFill>
                <a:schemeClr val="tx1"/>
              </a:solidFill>
            </a:endParaRPr>
          </a:p>
          <a:p>
            <a:pPr fontAlgn="base"/>
            <a:r>
              <a:rPr lang="en-AU" sz="2800" dirty="0">
                <a:solidFill>
                  <a:schemeClr val="tx1"/>
                </a:solidFill>
              </a:rPr>
              <a:t>Students begin to attend weekly,                                     either 1:1 or small group sessions,                                 where they work collaboratively to                                  target selected goals.</a:t>
            </a:r>
          </a:p>
          <a:p>
            <a:pPr algn="l" rtl="0" fontAlgn="base"/>
            <a:endParaRPr lang="en-AU" sz="2800" dirty="0">
              <a:solidFill>
                <a:schemeClr val="tx1"/>
              </a:solidFill>
            </a:endParaRPr>
          </a:p>
          <a:p>
            <a:pPr algn="l" rtl="0" fontAlgn="base"/>
            <a:endParaRPr lang="en-AU" sz="2800" dirty="0">
              <a:solidFill>
                <a:schemeClr val="tx1"/>
              </a:solidFill>
            </a:endParaRPr>
          </a:p>
          <a:p>
            <a:pPr algn="l" rtl="0" fontAlgn="base"/>
            <a:endParaRPr lang="en-AU" sz="2800" dirty="0">
              <a:solidFill>
                <a:schemeClr val="tx1"/>
              </a:solidFill>
            </a:endParaRPr>
          </a:p>
        </p:txBody>
      </p:sp>
      <p:sp>
        <p:nvSpPr>
          <p:cNvPr id="3" name="TextBox 2">
            <a:extLst>
              <a:ext uri="{FF2B5EF4-FFF2-40B4-BE49-F238E27FC236}">
                <a16:creationId xmlns:a16="http://schemas.microsoft.com/office/drawing/2014/main" id="{0090E272-16DC-D640-9772-5ED863AFD4FD}"/>
              </a:ext>
            </a:extLst>
          </p:cNvPr>
          <p:cNvSpPr txBox="1"/>
          <p:nvPr/>
        </p:nvSpPr>
        <p:spPr>
          <a:xfrm>
            <a:off x="316147" y="245660"/>
            <a:ext cx="9974265" cy="646331"/>
          </a:xfrm>
          <a:prstGeom prst="rect">
            <a:avLst/>
          </a:prstGeom>
          <a:noFill/>
        </p:spPr>
        <p:txBody>
          <a:bodyPr wrap="square" rtlCol="0">
            <a:spAutoFit/>
          </a:bodyPr>
          <a:lstStyle/>
          <a:p>
            <a:r>
              <a:rPr lang="en-AU" sz="3600" b="1" dirty="0">
                <a:solidFill>
                  <a:schemeClr val="accent6"/>
                </a:solidFill>
                <a:latin typeface="Calibri" panose="020F0502020204030204" pitchFamily="34" charset="0"/>
              </a:rPr>
              <a:t>Speech Pathology at SMMPS</a:t>
            </a:r>
          </a:p>
        </p:txBody>
      </p:sp>
    </p:spTree>
    <p:extLst>
      <p:ext uri="{BB962C8B-B14F-4D97-AF65-F5344CB8AC3E}">
        <p14:creationId xmlns:p14="http://schemas.microsoft.com/office/powerpoint/2010/main" val="406561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90E272-16DC-D640-9772-5ED863AFD4FD}"/>
              </a:ext>
            </a:extLst>
          </p:cNvPr>
          <p:cNvSpPr txBox="1"/>
          <p:nvPr/>
        </p:nvSpPr>
        <p:spPr>
          <a:xfrm>
            <a:off x="316147" y="245660"/>
            <a:ext cx="9974265" cy="646331"/>
          </a:xfrm>
          <a:prstGeom prst="rect">
            <a:avLst/>
          </a:prstGeom>
          <a:noFill/>
        </p:spPr>
        <p:txBody>
          <a:bodyPr wrap="square" rtlCol="0">
            <a:spAutoFit/>
          </a:bodyPr>
          <a:lstStyle/>
          <a:p>
            <a:r>
              <a:rPr lang="en-AU" sz="3600" b="1" dirty="0">
                <a:solidFill>
                  <a:schemeClr val="accent6"/>
                </a:solidFill>
                <a:latin typeface="Calibri" panose="020F0502020204030204" pitchFamily="34" charset="0"/>
              </a:rPr>
              <a:t>Speech Pathology at SMMPS</a:t>
            </a:r>
          </a:p>
        </p:txBody>
      </p:sp>
      <p:sp>
        <p:nvSpPr>
          <p:cNvPr id="5" name="TextBox 4">
            <a:extLst>
              <a:ext uri="{FF2B5EF4-FFF2-40B4-BE49-F238E27FC236}">
                <a16:creationId xmlns:a16="http://schemas.microsoft.com/office/drawing/2014/main" id="{5528BEE6-01DB-E349-B3FB-F25036B27CE4}"/>
              </a:ext>
            </a:extLst>
          </p:cNvPr>
          <p:cNvSpPr txBox="1"/>
          <p:nvPr/>
        </p:nvSpPr>
        <p:spPr>
          <a:xfrm>
            <a:off x="316147" y="891991"/>
            <a:ext cx="8564881" cy="3539430"/>
          </a:xfrm>
          <a:prstGeom prst="rect">
            <a:avLst/>
          </a:prstGeom>
          <a:noFill/>
        </p:spPr>
        <p:txBody>
          <a:bodyPr wrap="square" rtlCol="0">
            <a:spAutoFit/>
          </a:bodyPr>
          <a:lstStyle/>
          <a:p>
            <a:r>
              <a:rPr lang="en-AU" sz="2800" dirty="0"/>
              <a:t>Sessions are designed to support classroom teaching and provide a ‘</a:t>
            </a:r>
            <a:r>
              <a:rPr lang="en-AU" sz="2800" b="1" dirty="0"/>
              <a:t>boost</a:t>
            </a:r>
            <a:r>
              <a:rPr lang="en-AU" sz="2800" dirty="0"/>
              <a:t>’ of targeted intervention. In 2022, just over </a:t>
            </a:r>
            <a:r>
              <a:rPr lang="en-AU" sz="2800" u="sng" dirty="0"/>
              <a:t>50% of students</a:t>
            </a:r>
            <a:r>
              <a:rPr lang="en-AU" sz="2800" dirty="0"/>
              <a:t> in Prep were seen for assessment and intervention in the areas of;</a:t>
            </a:r>
          </a:p>
          <a:p>
            <a:pPr marL="457200" indent="-457200">
              <a:buFont typeface="Arial" panose="020B0604020202020204" pitchFamily="34" charset="0"/>
              <a:buChar char="•"/>
            </a:pPr>
            <a:r>
              <a:rPr lang="en-AU" sz="2800" dirty="0"/>
              <a:t>Phonological awareness</a:t>
            </a:r>
          </a:p>
          <a:p>
            <a:pPr marL="457200" indent="-457200">
              <a:buFont typeface="Arial" panose="020B0604020202020204" pitchFamily="34" charset="0"/>
              <a:buChar char="•"/>
            </a:pPr>
            <a:r>
              <a:rPr lang="en-AU" sz="2800" dirty="0"/>
              <a:t>Grammar and sentence structure</a:t>
            </a:r>
          </a:p>
          <a:p>
            <a:endParaRPr lang="en-AU" sz="2800" dirty="0"/>
          </a:p>
        </p:txBody>
      </p:sp>
    </p:spTree>
    <p:extLst>
      <p:ext uri="{BB962C8B-B14F-4D97-AF65-F5344CB8AC3E}">
        <p14:creationId xmlns:p14="http://schemas.microsoft.com/office/powerpoint/2010/main" val="505009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529F77A6-63EF-F74A-B64D-FB6ECF4D9FFF}"/>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l="26989" r="26989"/>
          <a:stretch>
            <a:fillRect/>
          </a:stretch>
        </p:blipFill>
        <p:spPr/>
      </p:pic>
      <p:sp>
        <p:nvSpPr>
          <p:cNvPr id="3" name="Text Placeholder 2">
            <a:extLst>
              <a:ext uri="{FF2B5EF4-FFF2-40B4-BE49-F238E27FC236}">
                <a16:creationId xmlns:a16="http://schemas.microsoft.com/office/drawing/2014/main" id="{A8726EF2-A17B-4F49-8006-67920FD6D613}"/>
              </a:ext>
            </a:extLst>
          </p:cNvPr>
          <p:cNvSpPr>
            <a:spLocks noGrp="1"/>
          </p:cNvSpPr>
          <p:nvPr>
            <p:ph type="body" sz="quarter" idx="11"/>
          </p:nvPr>
        </p:nvSpPr>
        <p:spPr>
          <a:xfrm flipH="1">
            <a:off x="6179740" y="0"/>
            <a:ext cx="4191000" cy="6858000"/>
          </a:xfrm>
        </p:spPr>
        <p:txBody>
          <a:bodyPr/>
          <a:lstStyle/>
          <a:p>
            <a:endParaRPr lang="en-AU" dirty="0"/>
          </a:p>
        </p:txBody>
      </p:sp>
      <p:sp>
        <p:nvSpPr>
          <p:cNvPr id="4" name="Text Placeholder 3">
            <a:extLst>
              <a:ext uri="{FF2B5EF4-FFF2-40B4-BE49-F238E27FC236}">
                <a16:creationId xmlns:a16="http://schemas.microsoft.com/office/drawing/2014/main" id="{3345ED78-CCAF-4AF3-8439-DED20A69F033}"/>
              </a:ext>
            </a:extLst>
          </p:cNvPr>
          <p:cNvSpPr>
            <a:spLocks noGrp="1"/>
          </p:cNvSpPr>
          <p:nvPr>
            <p:ph type="body" sz="quarter" idx="12"/>
          </p:nvPr>
        </p:nvSpPr>
        <p:spPr>
          <a:xfrm>
            <a:off x="243048" y="365390"/>
            <a:ext cx="5769213" cy="975730"/>
          </a:xfrm>
        </p:spPr>
        <p:txBody>
          <a:bodyPr/>
          <a:lstStyle/>
          <a:p>
            <a:pPr algn="ctr"/>
            <a:r>
              <a:rPr lang="en-AU" sz="3200" b="1" dirty="0"/>
              <a:t>What is Phonological Awareness?</a:t>
            </a:r>
          </a:p>
        </p:txBody>
      </p:sp>
      <p:sp>
        <p:nvSpPr>
          <p:cNvPr id="10" name="TextBox 9">
            <a:extLst>
              <a:ext uri="{FF2B5EF4-FFF2-40B4-BE49-F238E27FC236}">
                <a16:creationId xmlns:a16="http://schemas.microsoft.com/office/drawing/2014/main" id="{8F2205AC-EF92-744B-9C25-8F3FBA1D8350}"/>
              </a:ext>
            </a:extLst>
          </p:cNvPr>
          <p:cNvSpPr txBox="1"/>
          <p:nvPr/>
        </p:nvSpPr>
        <p:spPr>
          <a:xfrm>
            <a:off x="6179740" y="6858000"/>
            <a:ext cx="6012259" cy="230832"/>
          </a:xfrm>
          <a:prstGeom prst="rect">
            <a:avLst/>
          </a:prstGeom>
          <a:noFill/>
        </p:spPr>
        <p:txBody>
          <a:bodyPr wrap="square" rtlCol="0">
            <a:spAutoFit/>
          </a:bodyPr>
          <a:lstStyle/>
          <a:p>
            <a:r>
              <a:rPr lang="en-US" sz="900">
                <a:hlinkClick r:id="rId4" tooltip="https://pursuit.unimelb.edu.au/articles/finding-the-fundamentals-of-reading"/>
              </a:rPr>
              <a:t>This Photo</a:t>
            </a:r>
            <a:r>
              <a:rPr lang="en-US" sz="900"/>
              <a:t> by Unknown Author is licensed under </a:t>
            </a:r>
            <a:r>
              <a:rPr lang="en-US" sz="900">
                <a:hlinkClick r:id="rId5" tooltip="https://creativecommons.org/licenses/by-nd/3.0/"/>
              </a:rPr>
              <a:t>CC BY-ND</a:t>
            </a:r>
            <a:endParaRPr lang="en-US" sz="900"/>
          </a:p>
        </p:txBody>
      </p:sp>
      <p:sp>
        <p:nvSpPr>
          <p:cNvPr id="11" name="TextBox 10">
            <a:extLst>
              <a:ext uri="{FF2B5EF4-FFF2-40B4-BE49-F238E27FC236}">
                <a16:creationId xmlns:a16="http://schemas.microsoft.com/office/drawing/2014/main" id="{EBDF2641-5851-F74E-AF80-2EA2F7E0406A}"/>
              </a:ext>
            </a:extLst>
          </p:cNvPr>
          <p:cNvSpPr txBox="1"/>
          <p:nvPr/>
        </p:nvSpPr>
        <p:spPr>
          <a:xfrm>
            <a:off x="243048" y="1341120"/>
            <a:ext cx="6239032" cy="4339650"/>
          </a:xfrm>
          <a:prstGeom prst="rect">
            <a:avLst/>
          </a:prstGeom>
          <a:noFill/>
        </p:spPr>
        <p:txBody>
          <a:bodyPr wrap="square" rtlCol="0">
            <a:spAutoFit/>
          </a:bodyPr>
          <a:lstStyle/>
          <a:p>
            <a:r>
              <a:rPr lang="en-US" dirty="0"/>
              <a:t>Phonological awareness skills are the ‘</a:t>
            </a:r>
            <a:r>
              <a:rPr lang="en-US" i="1" dirty="0"/>
              <a:t>building blocks</a:t>
            </a:r>
            <a:r>
              <a:rPr lang="en-US" dirty="0"/>
              <a:t>’ that support literacy development.</a:t>
            </a:r>
          </a:p>
          <a:p>
            <a:r>
              <a:rPr lang="en-US" dirty="0"/>
              <a:t>Students will be taught to identify, blend,  segment and manipulate sounds in words to support their reading and spelling skills.     For example;</a:t>
            </a:r>
          </a:p>
          <a:p>
            <a:pPr marL="342900" indent="-342900">
              <a:buFont typeface="Arial" panose="020B0604020202020204" pitchFamily="34" charset="0"/>
              <a:buChar char="•"/>
            </a:pPr>
            <a:r>
              <a:rPr lang="en-US" sz="2000" dirty="0"/>
              <a:t>What is the first sound in dog? - /d/</a:t>
            </a:r>
          </a:p>
          <a:p>
            <a:pPr marL="342900" indent="-342900">
              <a:buFont typeface="Arial" panose="020B0604020202020204" pitchFamily="34" charset="0"/>
              <a:buChar char="•"/>
            </a:pPr>
            <a:r>
              <a:rPr lang="en-US" sz="2000" dirty="0"/>
              <a:t>What are the sounds in fish? - /f/ /</a:t>
            </a:r>
            <a:r>
              <a:rPr lang="en-US" sz="2000" dirty="0" err="1"/>
              <a:t>i</a:t>
            </a:r>
            <a:r>
              <a:rPr lang="en-US" sz="2000" dirty="0"/>
              <a:t>/ /</a:t>
            </a:r>
            <a:r>
              <a:rPr lang="en-US" sz="2000" dirty="0" err="1"/>
              <a:t>sh</a:t>
            </a:r>
            <a:r>
              <a:rPr lang="en-US" sz="2000" dirty="0"/>
              <a:t>/</a:t>
            </a:r>
          </a:p>
          <a:p>
            <a:pPr marL="342900" indent="-342900">
              <a:buFont typeface="Arial" panose="020B0604020202020204" pitchFamily="34" charset="0"/>
              <a:buChar char="•"/>
            </a:pPr>
            <a:r>
              <a:rPr lang="en-US" sz="2000" dirty="0"/>
              <a:t>Say the word bat, but change the /b/ to a /c/ - cat</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12" name="TextBox 11">
            <a:extLst>
              <a:ext uri="{FF2B5EF4-FFF2-40B4-BE49-F238E27FC236}">
                <a16:creationId xmlns:a16="http://schemas.microsoft.com/office/drawing/2014/main" id="{C4AEEEF9-7C44-5643-A01A-40FCF2243384}"/>
              </a:ext>
            </a:extLst>
          </p:cNvPr>
          <p:cNvSpPr txBox="1"/>
          <p:nvPr/>
        </p:nvSpPr>
        <p:spPr>
          <a:xfrm>
            <a:off x="628294" y="5009048"/>
            <a:ext cx="4998720" cy="1015663"/>
          </a:xfrm>
          <a:prstGeom prst="rect">
            <a:avLst/>
          </a:prstGeom>
          <a:noFill/>
        </p:spPr>
        <p:txBody>
          <a:bodyPr wrap="square" rtlCol="0">
            <a:spAutoFit/>
          </a:bodyPr>
          <a:lstStyle/>
          <a:p>
            <a:pPr algn="ctr"/>
            <a:r>
              <a:rPr lang="en-US" sz="2000" b="1" dirty="0"/>
              <a:t>Building phonological awareness </a:t>
            </a:r>
            <a:r>
              <a:rPr lang="en-US" sz="2000" b="1"/>
              <a:t>skills are </a:t>
            </a:r>
            <a:r>
              <a:rPr lang="en-US" sz="2000" b="1" dirty="0"/>
              <a:t>strongly linked to future reading and spelling success! </a:t>
            </a:r>
          </a:p>
        </p:txBody>
      </p:sp>
    </p:spTree>
    <p:extLst>
      <p:ext uri="{BB962C8B-B14F-4D97-AF65-F5344CB8AC3E}">
        <p14:creationId xmlns:p14="http://schemas.microsoft.com/office/powerpoint/2010/main" val="1122313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E3C9B4F-E3B3-984A-AF93-84D73A1BEC2D}"/>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l="6910" r="6910"/>
          <a:stretch>
            <a:fillRect/>
          </a:stretch>
        </p:blipFill>
        <p:spPr/>
      </p:pic>
      <p:sp>
        <p:nvSpPr>
          <p:cNvPr id="3" name="Text Placeholder 2">
            <a:extLst>
              <a:ext uri="{FF2B5EF4-FFF2-40B4-BE49-F238E27FC236}">
                <a16:creationId xmlns:a16="http://schemas.microsoft.com/office/drawing/2014/main" id="{2F26DFE5-965C-4524-8288-FA82EB7397C1}"/>
              </a:ext>
            </a:extLst>
          </p:cNvPr>
          <p:cNvSpPr>
            <a:spLocks noGrp="1"/>
          </p:cNvSpPr>
          <p:nvPr>
            <p:ph type="body" sz="quarter" idx="11"/>
          </p:nvPr>
        </p:nvSpPr>
        <p:spPr/>
        <p:txBody>
          <a:bodyPr/>
          <a:lstStyle/>
          <a:p>
            <a:endParaRPr lang="en-AU" dirty="0"/>
          </a:p>
        </p:txBody>
      </p:sp>
      <p:sp>
        <p:nvSpPr>
          <p:cNvPr id="4" name="Text Placeholder 3">
            <a:extLst>
              <a:ext uri="{FF2B5EF4-FFF2-40B4-BE49-F238E27FC236}">
                <a16:creationId xmlns:a16="http://schemas.microsoft.com/office/drawing/2014/main" id="{2FD1F854-9000-4422-A8FB-0BF379F1949D}"/>
              </a:ext>
            </a:extLst>
          </p:cNvPr>
          <p:cNvSpPr>
            <a:spLocks noGrp="1"/>
          </p:cNvSpPr>
          <p:nvPr>
            <p:ph type="body" sz="quarter" idx="12"/>
          </p:nvPr>
        </p:nvSpPr>
        <p:spPr>
          <a:xfrm>
            <a:off x="6257478" y="307776"/>
            <a:ext cx="5047385" cy="1494972"/>
          </a:xfrm>
        </p:spPr>
        <p:txBody>
          <a:bodyPr/>
          <a:lstStyle/>
          <a:p>
            <a:pPr algn="ctr"/>
            <a:r>
              <a:rPr lang="en-AU" sz="3200" b="1" dirty="0"/>
              <a:t>What is Oral Language?</a:t>
            </a:r>
          </a:p>
        </p:txBody>
      </p:sp>
      <p:sp>
        <p:nvSpPr>
          <p:cNvPr id="7" name="TextBox 6">
            <a:extLst>
              <a:ext uri="{FF2B5EF4-FFF2-40B4-BE49-F238E27FC236}">
                <a16:creationId xmlns:a16="http://schemas.microsoft.com/office/drawing/2014/main" id="{B0E9F0D3-FBD0-0D4B-9DFA-7E30224900F8}"/>
              </a:ext>
            </a:extLst>
          </p:cNvPr>
          <p:cNvSpPr txBox="1"/>
          <p:nvPr/>
        </p:nvSpPr>
        <p:spPr>
          <a:xfrm>
            <a:off x="5709920" y="797510"/>
            <a:ext cx="6299200" cy="5139869"/>
          </a:xfrm>
          <a:prstGeom prst="rect">
            <a:avLst/>
          </a:prstGeom>
          <a:noFill/>
        </p:spPr>
        <p:txBody>
          <a:bodyPr wrap="square" rtlCol="0">
            <a:spAutoFit/>
          </a:bodyPr>
          <a:lstStyle/>
          <a:p>
            <a:r>
              <a:rPr lang="en-US" dirty="0"/>
              <a:t>Oral language refers to our ability to understand others </a:t>
            </a:r>
            <a:r>
              <a:rPr lang="en-US" i="1" dirty="0"/>
              <a:t>(receptive language) </a:t>
            </a:r>
            <a:r>
              <a:rPr lang="en-US" dirty="0"/>
              <a:t>and our ability to communicate using correct grammar and sentence structure </a:t>
            </a:r>
            <a:r>
              <a:rPr lang="en-US" i="1" dirty="0"/>
              <a:t>(expressive language).</a:t>
            </a:r>
          </a:p>
          <a:p>
            <a:r>
              <a:rPr lang="en-US" dirty="0"/>
              <a:t>Majority of intervention sessions focuses on expressive language. For example;</a:t>
            </a:r>
          </a:p>
          <a:p>
            <a:pPr marL="342900" indent="-342900">
              <a:buFont typeface="Arial" panose="020B0604020202020204" pitchFamily="34" charset="0"/>
              <a:buChar char="•"/>
            </a:pPr>
            <a:r>
              <a:rPr lang="en-US" sz="2000" dirty="0"/>
              <a:t>Working on grammar – using </a:t>
            </a:r>
            <a:r>
              <a:rPr lang="en-US" sz="2000" i="1" dirty="0"/>
              <a:t>he/she/they</a:t>
            </a:r>
            <a:r>
              <a:rPr lang="en-US" sz="2000" dirty="0"/>
              <a:t>, </a:t>
            </a:r>
            <a:r>
              <a:rPr lang="en-US" sz="2000" i="1" dirty="0"/>
              <a:t>is/are</a:t>
            </a:r>
            <a:r>
              <a:rPr lang="en-US" sz="2000" dirty="0"/>
              <a:t>, verb tenses – walking/</a:t>
            </a:r>
            <a:r>
              <a:rPr lang="en-US" sz="2000" i="1" dirty="0"/>
              <a:t>walked</a:t>
            </a:r>
            <a:r>
              <a:rPr lang="en-US" sz="2000" dirty="0"/>
              <a:t> or eating/</a:t>
            </a:r>
            <a:r>
              <a:rPr lang="en-US" sz="2000" i="1" dirty="0"/>
              <a:t>ate</a:t>
            </a:r>
          </a:p>
          <a:p>
            <a:pPr marL="342900" indent="-342900">
              <a:buFont typeface="Arial" panose="020B0604020202020204" pitchFamily="34" charset="0"/>
              <a:buChar char="•"/>
            </a:pPr>
            <a:r>
              <a:rPr lang="en-US" sz="2000" dirty="0"/>
              <a:t>Working on sentence structure – adding detail to sentences </a:t>
            </a:r>
          </a:p>
          <a:p>
            <a:pPr marL="952411" lvl="1" indent="-342900">
              <a:buFont typeface="Arial" panose="020B0604020202020204" pitchFamily="34" charset="0"/>
              <a:buChar char="•"/>
            </a:pPr>
            <a:r>
              <a:rPr lang="en-US" sz="2000" dirty="0"/>
              <a:t>“The girl was eating”</a:t>
            </a:r>
          </a:p>
          <a:p>
            <a:pPr marL="952411" lvl="1" indent="-342900">
              <a:buFont typeface="Arial" panose="020B0604020202020204" pitchFamily="34" charset="0"/>
              <a:buChar char="•"/>
            </a:pPr>
            <a:r>
              <a:rPr lang="en-US" sz="2000" dirty="0"/>
              <a:t>“On Friday the girl was eating chocolate at school”</a:t>
            </a:r>
          </a:p>
          <a:p>
            <a:pPr marL="952411" lvl="1"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2128555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90E272-16DC-D640-9772-5ED863AFD4FD}"/>
              </a:ext>
            </a:extLst>
          </p:cNvPr>
          <p:cNvSpPr txBox="1"/>
          <p:nvPr/>
        </p:nvSpPr>
        <p:spPr>
          <a:xfrm>
            <a:off x="316147" y="245660"/>
            <a:ext cx="9974265" cy="646331"/>
          </a:xfrm>
          <a:prstGeom prst="rect">
            <a:avLst/>
          </a:prstGeom>
          <a:noFill/>
        </p:spPr>
        <p:txBody>
          <a:bodyPr wrap="square" rtlCol="0">
            <a:spAutoFit/>
          </a:bodyPr>
          <a:lstStyle/>
          <a:p>
            <a:r>
              <a:rPr lang="en-AU" sz="3600" b="1" dirty="0">
                <a:solidFill>
                  <a:schemeClr val="accent6"/>
                </a:solidFill>
                <a:latin typeface="Calibri" panose="020F0502020204030204" pitchFamily="34" charset="0"/>
              </a:rPr>
              <a:t>Throughout the year…</a:t>
            </a:r>
          </a:p>
        </p:txBody>
      </p:sp>
      <p:sp>
        <p:nvSpPr>
          <p:cNvPr id="5" name="TextBox 4">
            <a:extLst>
              <a:ext uri="{FF2B5EF4-FFF2-40B4-BE49-F238E27FC236}">
                <a16:creationId xmlns:a16="http://schemas.microsoft.com/office/drawing/2014/main" id="{5528BEE6-01DB-E349-B3FB-F25036B27CE4}"/>
              </a:ext>
            </a:extLst>
          </p:cNvPr>
          <p:cNvSpPr txBox="1"/>
          <p:nvPr/>
        </p:nvSpPr>
        <p:spPr>
          <a:xfrm>
            <a:off x="316147" y="891991"/>
            <a:ext cx="8564881" cy="4154984"/>
          </a:xfrm>
          <a:prstGeom prst="rect">
            <a:avLst/>
          </a:prstGeom>
          <a:noFill/>
        </p:spPr>
        <p:txBody>
          <a:bodyPr wrap="square" rtlCol="0">
            <a:spAutoFit/>
          </a:bodyPr>
          <a:lstStyle/>
          <a:p>
            <a:r>
              <a:rPr lang="en-AU" dirty="0"/>
              <a:t>Students usually attend Speech Pathology sessions for the entire year. </a:t>
            </a:r>
          </a:p>
          <a:p>
            <a:endParaRPr lang="en-AU" dirty="0"/>
          </a:p>
          <a:p>
            <a:r>
              <a:rPr lang="en-AU" dirty="0"/>
              <a:t>Progression is tracked and closely monitored. This information is also shared with classroom teachers and leadership throughout the year.</a:t>
            </a:r>
          </a:p>
          <a:p>
            <a:endParaRPr lang="en-AU" dirty="0"/>
          </a:p>
          <a:p>
            <a:r>
              <a:rPr lang="en-AU" dirty="0"/>
              <a:t>If students reach benchmark in the area that is being targeted, they will be discharged from the </a:t>
            </a:r>
          </a:p>
          <a:p>
            <a:r>
              <a:rPr lang="en-AU" dirty="0"/>
              <a:t>Speech Pathologists caseload and </a:t>
            </a:r>
          </a:p>
          <a:p>
            <a:r>
              <a:rPr lang="en-AU" dirty="0"/>
              <a:t>will be closely monitored in the classroom.</a:t>
            </a:r>
          </a:p>
        </p:txBody>
      </p:sp>
    </p:spTree>
    <p:extLst>
      <p:ext uri="{BB962C8B-B14F-4D97-AF65-F5344CB8AC3E}">
        <p14:creationId xmlns:p14="http://schemas.microsoft.com/office/powerpoint/2010/main" val="3605190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90E272-16DC-D640-9772-5ED863AFD4FD}"/>
              </a:ext>
            </a:extLst>
          </p:cNvPr>
          <p:cNvSpPr txBox="1"/>
          <p:nvPr/>
        </p:nvSpPr>
        <p:spPr>
          <a:xfrm>
            <a:off x="316147" y="245660"/>
            <a:ext cx="9974265" cy="646331"/>
          </a:xfrm>
          <a:prstGeom prst="rect">
            <a:avLst/>
          </a:prstGeom>
          <a:noFill/>
        </p:spPr>
        <p:txBody>
          <a:bodyPr wrap="square" rtlCol="0">
            <a:spAutoFit/>
          </a:bodyPr>
          <a:lstStyle/>
          <a:p>
            <a:r>
              <a:rPr lang="en-AU" sz="3600" b="1" dirty="0">
                <a:solidFill>
                  <a:schemeClr val="accent6"/>
                </a:solidFill>
                <a:latin typeface="Calibri" panose="020F0502020204030204" pitchFamily="34" charset="0"/>
              </a:rPr>
              <a:t>Throughout the year…</a:t>
            </a:r>
          </a:p>
        </p:txBody>
      </p:sp>
      <p:sp>
        <p:nvSpPr>
          <p:cNvPr id="5" name="TextBox 4">
            <a:extLst>
              <a:ext uri="{FF2B5EF4-FFF2-40B4-BE49-F238E27FC236}">
                <a16:creationId xmlns:a16="http://schemas.microsoft.com/office/drawing/2014/main" id="{5528BEE6-01DB-E349-B3FB-F25036B27CE4}"/>
              </a:ext>
            </a:extLst>
          </p:cNvPr>
          <p:cNvSpPr txBox="1"/>
          <p:nvPr/>
        </p:nvSpPr>
        <p:spPr>
          <a:xfrm>
            <a:off x="316147" y="891991"/>
            <a:ext cx="8564881" cy="2308324"/>
          </a:xfrm>
          <a:prstGeom prst="rect">
            <a:avLst/>
          </a:prstGeom>
          <a:noFill/>
        </p:spPr>
        <p:txBody>
          <a:bodyPr wrap="square" rtlCol="0">
            <a:spAutoFit/>
          </a:bodyPr>
          <a:lstStyle/>
          <a:p>
            <a:r>
              <a:rPr lang="en-AU" dirty="0"/>
              <a:t>The Speech Pathologist is also available at parent teacher interviews to discuss individual student progress.</a:t>
            </a:r>
          </a:p>
          <a:p>
            <a:endParaRPr lang="en-AU" dirty="0"/>
          </a:p>
          <a:p>
            <a:r>
              <a:rPr lang="en-AU" dirty="0"/>
              <a:t>Parents are encouraged to contact the classroom teacher if they have any questions about their child’s progress and the Speech Pathologist will reach out when available!</a:t>
            </a:r>
          </a:p>
        </p:txBody>
      </p:sp>
    </p:spTree>
    <p:extLst>
      <p:ext uri="{BB962C8B-B14F-4D97-AF65-F5344CB8AC3E}">
        <p14:creationId xmlns:p14="http://schemas.microsoft.com/office/powerpoint/2010/main" val="13617683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75cbf1edd7af0e1f1283a8c12feb6934b97637"/>
</p:tagLst>
</file>

<file path=ppt/theme/theme1.xml><?xml version="1.0" encoding="utf-8"?>
<a:theme xmlns:a="http://schemas.openxmlformats.org/drawingml/2006/main" name="Title Slide">
  <a:themeElements>
    <a:clrScheme name="telstra_Magenta_2.2">
      <a:dk1>
        <a:srgbClr val="000000"/>
      </a:dk1>
      <a:lt1>
        <a:sysClr val="window" lastClr="FFFFFF"/>
      </a:lt1>
      <a:dk2>
        <a:srgbClr val="FF0070"/>
      </a:dk2>
      <a:lt2>
        <a:srgbClr val="505050"/>
      </a:lt2>
      <a:accent1>
        <a:srgbClr val="46008C"/>
      </a:accent1>
      <a:accent2>
        <a:srgbClr val="644BC8"/>
      </a:accent2>
      <a:accent3>
        <a:srgbClr val="968CDC"/>
      </a:accent3>
      <a:accent4>
        <a:srgbClr val="E12896"/>
      </a:accent4>
      <a:accent5>
        <a:srgbClr val="A0148C"/>
      </a:accent5>
      <a:accent6>
        <a:srgbClr val="640064"/>
      </a:accent6>
      <a:hlink>
        <a:srgbClr val="5A1991"/>
      </a:hlink>
      <a:folHlink>
        <a:srgbClr val="FF7DC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PS Template Sample" id="{08ED402B-648B-453E-AEA4-BDEAD99BC6B9}" vid="{93C4FD0F-F214-4046-AC20-B9A5E8AF294F}"/>
    </a:ext>
  </a:extLst>
</a:theme>
</file>

<file path=ppt/theme/theme2.xml><?xml version="1.0" encoding="utf-8"?>
<a:theme xmlns:a="http://schemas.openxmlformats.org/drawingml/2006/main" name="Telstra_Magenta">
  <a:themeElements>
    <a:clrScheme name="telstra_Magenta_2.2">
      <a:dk1>
        <a:srgbClr val="000000"/>
      </a:dk1>
      <a:lt1>
        <a:sysClr val="window" lastClr="FFFFFF"/>
      </a:lt1>
      <a:dk2>
        <a:srgbClr val="FF0070"/>
      </a:dk2>
      <a:lt2>
        <a:srgbClr val="505050"/>
      </a:lt2>
      <a:accent1>
        <a:srgbClr val="46008C"/>
      </a:accent1>
      <a:accent2>
        <a:srgbClr val="644BC8"/>
      </a:accent2>
      <a:accent3>
        <a:srgbClr val="968CDC"/>
      </a:accent3>
      <a:accent4>
        <a:srgbClr val="E12896"/>
      </a:accent4>
      <a:accent5>
        <a:srgbClr val="A0148C"/>
      </a:accent5>
      <a:accent6>
        <a:srgbClr val="640064"/>
      </a:accent6>
      <a:hlink>
        <a:srgbClr val="5A1991"/>
      </a:hlink>
      <a:folHlink>
        <a:srgbClr val="FF7DC0"/>
      </a:folHlink>
    </a:clrScheme>
    <a:fontScheme name="Telstra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PS Template Sample" id="{08ED402B-648B-453E-AEA4-BDEAD99BC6B9}" vid="{2ECF8136-C914-40CF-B223-123432D08A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1581385-702c-4334-83ab-4449cfbfb5f0">
      <UserInfo>
        <DisplayName/>
        <AccountId xsi:nil="true"/>
        <AccountType/>
      </UserInfo>
    </SharedWithUsers>
    <TaxCatchAll xmlns="a1581385-702c-4334-83ab-4449cfbfb5f0" xsi:nil="true"/>
    <lcf76f155ced4ddcb4097134ff3c332f xmlns="99c1afc7-aa85-4659-b572-eaa4ba8a758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326DC6A4555324AA1CD0FCD35F80F79" ma:contentTypeVersion="16" ma:contentTypeDescription="Create a new document." ma:contentTypeScope="" ma:versionID="81516f0e960792dc8182880b72e9d52a">
  <xsd:schema xmlns:xsd="http://www.w3.org/2001/XMLSchema" xmlns:xs="http://www.w3.org/2001/XMLSchema" xmlns:p="http://schemas.microsoft.com/office/2006/metadata/properties" xmlns:ns2="99c1afc7-aa85-4659-b572-eaa4ba8a758a" xmlns:ns3="a1581385-702c-4334-83ab-4449cfbfb5f0" targetNamespace="http://schemas.microsoft.com/office/2006/metadata/properties" ma:root="true" ma:fieldsID="d4536985358876cea4f6a2891a75bb0b" ns2:_="" ns3:_="">
    <xsd:import namespace="99c1afc7-aa85-4659-b572-eaa4ba8a758a"/>
    <xsd:import namespace="a1581385-702c-4334-83ab-4449cfbfb5f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c1afc7-aa85-4659-b572-eaa4ba8a75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6a7b4af-6cfb-4174-b617-2e65585dafb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1581385-702c-4334-83ab-4449cfbfb5f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ad1c77a-312c-4150-8418-f86e997fa89d}" ma:internalName="TaxCatchAll" ma:showField="CatchAllData" ma:web="a1581385-702c-4334-83ab-4449cfbfb5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86410E-C14B-4E09-9B54-8F6F3637514B}">
  <ds:schemaRefs>
    <ds:schemaRef ds:uri="a1581385-702c-4334-83ab-4449cfbfb5f0"/>
    <ds:schemaRef ds:uri="http://purl.org/dc/dcmitype/"/>
    <ds:schemaRef ds:uri="99c1afc7-aa85-4659-b572-eaa4ba8a758a"/>
    <ds:schemaRef ds:uri="http://schemas.openxmlformats.org/package/2006/metadata/core-properties"/>
    <ds:schemaRef ds:uri="http://purl.org/dc/terms/"/>
    <ds:schemaRef ds:uri="http://schemas.microsoft.com/office/2006/documentManagement/types"/>
    <ds:schemaRef ds:uri="http://purl.org/dc/elements/1.1/"/>
    <ds:schemaRef ds:uri="http://schemas.microsoft.com/office/infopath/2007/PartnerControls"/>
    <ds:schemaRef ds:uri="http://www.w3.org/XML/1998/namespace"/>
    <ds:schemaRef ds:uri="http://schemas.microsoft.com/office/2006/metadata/properties"/>
  </ds:schemaRefs>
</ds:datastoreItem>
</file>

<file path=customXml/itemProps2.xml><?xml version="1.0" encoding="utf-8"?>
<ds:datastoreItem xmlns:ds="http://schemas.openxmlformats.org/officeDocument/2006/customXml" ds:itemID="{53C5F19B-E38A-48A2-A1DC-36992C1945A8}">
  <ds:schemaRefs>
    <ds:schemaRef ds:uri="http://schemas.microsoft.com/sharepoint/v3/contenttype/forms"/>
  </ds:schemaRefs>
</ds:datastoreItem>
</file>

<file path=customXml/itemProps3.xml><?xml version="1.0" encoding="utf-8"?>
<ds:datastoreItem xmlns:ds="http://schemas.openxmlformats.org/officeDocument/2006/customXml" ds:itemID="{9493F0C5-1964-46D6-85C8-0D7D4A6CB9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c1afc7-aa85-4659-b572-eaa4ba8a758a"/>
    <ds:schemaRef ds:uri="a1581385-702c-4334-83ab-4449cfbfb5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Title Slide</Template>
  <TotalTime>7676</TotalTime>
  <Words>1067</Words>
  <Application>Microsoft Office PowerPoint</Application>
  <PresentationFormat>Widescreen</PresentationFormat>
  <Paragraphs>77</Paragraphs>
  <Slides>8</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8</vt:i4>
      </vt:variant>
    </vt:vector>
  </HeadingPairs>
  <TitlesOfParts>
    <vt:vector size="19" baseType="lpstr">
      <vt:lpstr>SimHei</vt:lpstr>
      <vt:lpstr>Arial</vt:lpstr>
      <vt:lpstr>Calibri</vt:lpstr>
      <vt:lpstr>Calibri Light</vt:lpstr>
      <vt:lpstr>Courier New</vt:lpstr>
      <vt:lpstr>Poiret One</vt:lpstr>
      <vt:lpstr>Symbol</vt:lpstr>
      <vt:lpstr>Utsaah</vt:lpstr>
      <vt:lpstr>Verdana</vt:lpstr>
      <vt:lpstr>Title Slide</vt:lpstr>
      <vt:lpstr>Telstra_Magenta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Pearse</dc:creator>
  <dc:description>Template v2014 1.0.0.</dc:description>
  <cp:lastModifiedBy>Sandra Lind</cp:lastModifiedBy>
  <cp:revision>14</cp:revision>
  <cp:lastPrinted>2020-04-28T19:52:03Z</cp:lastPrinted>
  <dcterms:created xsi:type="dcterms:W3CDTF">2021-10-31T21:59:30Z</dcterms:created>
  <dcterms:modified xsi:type="dcterms:W3CDTF">2023-02-22T21:19:43Z</dcterms:modified>
  <cp:category>Magenta Widescreen Master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Label">
    <vt:lpwstr>Draft</vt:lpwstr>
  </property>
  <property fmtid="{D5CDD505-2E9C-101B-9397-08002B2CF9AE}" pid="3" name="SecurityClassification">
    <vt:lpwstr> </vt:lpwstr>
  </property>
  <property fmtid="{D5CDD505-2E9C-101B-9397-08002B2CF9AE}" pid="4" name="TelstraID">
    <vt:lpwstr> </vt:lpwstr>
  </property>
  <property fmtid="{D5CDD505-2E9C-101B-9397-08002B2CF9AE}" pid="5" name="ContentTypeId">
    <vt:lpwstr>0x0101001326DC6A4555324AA1CD0FCD35F80F79</vt:lpwstr>
  </property>
  <property fmtid="{D5CDD505-2E9C-101B-9397-08002B2CF9AE}" pid="6" name="Order">
    <vt:r8>516400</vt:r8>
  </property>
  <property fmtid="{D5CDD505-2E9C-101B-9397-08002B2CF9AE}" pid="7" name="xd_Signature">
    <vt:bool>false</vt:bool>
  </property>
  <property fmtid="{D5CDD505-2E9C-101B-9397-08002B2CF9AE}" pid="8" name="xd_ProgID">
    <vt:lpwstr/>
  </property>
  <property fmtid="{D5CDD505-2E9C-101B-9397-08002B2CF9AE}" pid="9" name="Status">
    <vt:lpwstr>Final</vt:lpwstr>
  </property>
  <property fmtid="{D5CDD505-2E9C-101B-9397-08002B2CF9AE}" pid="10" name="ComplianceAssetId">
    <vt:lpwstr/>
  </property>
  <property fmtid="{D5CDD505-2E9C-101B-9397-08002B2CF9AE}" pid="11" name="TemplateUrl">
    <vt:lpwstr/>
  </property>
</Properties>
</file>